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3" r:id="rId1"/>
    <p:sldMasterId id="2147483689" r:id="rId2"/>
  </p:sldMasterIdLst>
  <p:notesMasterIdLst>
    <p:notesMasterId r:id="rId17"/>
  </p:notesMasterIdLst>
  <p:sldIdLst>
    <p:sldId id="317" r:id="rId3"/>
    <p:sldId id="380" r:id="rId4"/>
    <p:sldId id="358" r:id="rId5"/>
    <p:sldId id="395" r:id="rId6"/>
    <p:sldId id="403" r:id="rId7"/>
    <p:sldId id="400" r:id="rId8"/>
    <p:sldId id="401" r:id="rId9"/>
    <p:sldId id="396" r:id="rId10"/>
    <p:sldId id="397" r:id="rId11"/>
    <p:sldId id="399" r:id="rId12"/>
    <p:sldId id="402" r:id="rId13"/>
    <p:sldId id="404" r:id="rId14"/>
    <p:sldId id="398" r:id="rId15"/>
    <p:sldId id="394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47" autoAdjust="0"/>
    <p:restoredTop sz="79238" autoAdjust="0"/>
  </p:normalViewPr>
  <p:slideViewPr>
    <p:cSldViewPr snapToGrid="0" snapToObjects="1">
      <p:cViewPr varScale="1">
        <p:scale>
          <a:sx n="69" d="100"/>
          <a:sy n="69" d="100"/>
        </p:scale>
        <p:origin x="1229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7D4CD2-034E-C744-802C-829E81833508}" type="datetimeFigureOut">
              <a:rPr lang="en-US" smtClean="0"/>
              <a:t>3/12/2019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84DA63-A903-2B4A-A130-F79F89CE42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9373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9575" y="698500"/>
            <a:ext cx="6203950" cy="3490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B3DA8EE-BE46-464A-B9ED-639C808FE55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/>
                <a:sym typeface="Arial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458228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#Problem 8</a:t>
            </a:r>
          </a:p>
          <a:p>
            <a:r>
              <a:rPr lang="en-US" dirty="0" smtClean="0"/>
              <a:t>s = input("Input a string  ")</a:t>
            </a:r>
          </a:p>
          <a:p>
            <a:r>
              <a:rPr lang="en-US" dirty="0" smtClean="0"/>
              <a:t>d=0</a:t>
            </a:r>
          </a:p>
          <a:p>
            <a:r>
              <a:rPr lang="en-US" dirty="0" smtClean="0"/>
              <a:t>l=0</a:t>
            </a:r>
          </a:p>
          <a:p>
            <a:r>
              <a:rPr lang="en-US" dirty="0" smtClean="0"/>
              <a:t>for c in s:</a:t>
            </a:r>
          </a:p>
          <a:p>
            <a:r>
              <a:rPr lang="en-US" dirty="0" smtClean="0"/>
              <a:t>#built in method for checking strings</a:t>
            </a:r>
          </a:p>
          <a:p>
            <a:r>
              <a:rPr lang="en-US" dirty="0" smtClean="0"/>
              <a:t>    if </a:t>
            </a:r>
            <a:r>
              <a:rPr lang="en-US" dirty="0" err="1" smtClean="0"/>
              <a:t>c.isdigit</a:t>
            </a:r>
            <a:r>
              <a:rPr lang="en-US" dirty="0" smtClean="0"/>
              <a:t>():</a:t>
            </a:r>
          </a:p>
          <a:p>
            <a:r>
              <a:rPr lang="en-US" dirty="0" smtClean="0"/>
              <a:t>        d=d+1</a:t>
            </a:r>
          </a:p>
          <a:p>
            <a:r>
              <a:rPr lang="en-US" dirty="0" smtClean="0"/>
              <a:t>    </a:t>
            </a:r>
            <a:r>
              <a:rPr lang="en-US" dirty="0" err="1" smtClean="0"/>
              <a:t>elif</a:t>
            </a:r>
            <a:r>
              <a:rPr lang="en-US" dirty="0" smtClean="0"/>
              <a:t> </a:t>
            </a:r>
            <a:r>
              <a:rPr lang="en-US" dirty="0" err="1" smtClean="0"/>
              <a:t>c.isalpha</a:t>
            </a:r>
            <a:r>
              <a:rPr lang="en-US" dirty="0" smtClean="0"/>
              <a:t>():</a:t>
            </a:r>
          </a:p>
          <a:p>
            <a:r>
              <a:rPr lang="en-US" dirty="0" smtClean="0"/>
              <a:t>        l=l+1</a:t>
            </a:r>
          </a:p>
          <a:p>
            <a:r>
              <a:rPr lang="en-US" dirty="0" smtClean="0"/>
              <a:t>    else:</a:t>
            </a:r>
          </a:p>
          <a:p>
            <a:r>
              <a:rPr lang="en-US" dirty="0" smtClean="0"/>
              <a:t>        pass</a:t>
            </a:r>
          </a:p>
          <a:p>
            <a:r>
              <a:rPr lang="en-US" dirty="0" smtClean="0"/>
              <a:t>print("Letters", l)</a:t>
            </a:r>
          </a:p>
          <a:p>
            <a:r>
              <a:rPr lang="en-US" dirty="0" smtClean="0"/>
              <a:t>print("Digits", d)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84DA63-A903-2B4A-A130-F79F89CE42D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7719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84DA63-A903-2B4A-A130-F79F89CE42D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7901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def f1(subs1,str1):</a:t>
            </a:r>
          </a:p>
          <a:p>
            <a:r>
              <a:rPr lang="en-US" dirty="0"/>
              <a:t>    if subs1 in str1:</a:t>
            </a:r>
          </a:p>
          <a:p>
            <a:r>
              <a:rPr lang="en-US" dirty="0"/>
              <a:t>        return True</a:t>
            </a:r>
          </a:p>
          <a:p>
            <a:r>
              <a:rPr lang="en-US" dirty="0"/>
              <a:t>    return False</a:t>
            </a:r>
          </a:p>
          <a:p>
            <a:endParaRPr lang="en-US" dirty="0"/>
          </a:p>
          <a:p>
            <a:r>
              <a:rPr lang="en-US" dirty="0"/>
              <a:t>subs1='</a:t>
            </a:r>
            <a:r>
              <a:rPr lang="en-US" dirty="0" err="1"/>
              <a:t>ello</a:t>
            </a:r>
            <a:r>
              <a:rPr lang="en-US" dirty="0"/>
              <a:t>'</a:t>
            </a:r>
          </a:p>
          <a:p>
            <a:r>
              <a:rPr lang="en-US" dirty="0"/>
              <a:t>str1='Hello World!'</a:t>
            </a:r>
          </a:p>
          <a:p>
            <a:r>
              <a:rPr lang="en-US" dirty="0"/>
              <a:t>f1(subs1,str1)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84DA63-A903-2B4A-A130-F79F89CE42D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26421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l1=['</a:t>
            </a:r>
            <a:r>
              <a:rPr lang="en-US" dirty="0" err="1" smtClean="0"/>
              <a:t>a','b','c','d','r</a:t>
            </a:r>
            <a:r>
              <a:rPr lang="en-US" dirty="0" smtClean="0"/>
              <a:t>']</a:t>
            </a:r>
          </a:p>
          <a:p>
            <a:r>
              <a:rPr lang="en-US" dirty="0" smtClean="0"/>
              <a:t>s1='c1tdoorrbin'</a:t>
            </a:r>
          </a:p>
          <a:p>
            <a:r>
              <a:rPr lang="en-US" dirty="0" smtClean="0"/>
              <a:t>count=0</a:t>
            </a:r>
          </a:p>
          <a:p>
            <a:r>
              <a:rPr lang="en-US" dirty="0" smtClean="0"/>
              <a:t>for </a:t>
            </a:r>
            <a:r>
              <a:rPr lang="en-US" dirty="0" err="1" smtClean="0"/>
              <a:t>i</a:t>
            </a:r>
            <a:r>
              <a:rPr lang="en-US" dirty="0" smtClean="0"/>
              <a:t> in range(</a:t>
            </a:r>
            <a:r>
              <a:rPr lang="en-US" dirty="0" err="1" smtClean="0"/>
              <a:t>len</a:t>
            </a:r>
            <a:r>
              <a:rPr lang="en-US" dirty="0" smtClean="0"/>
              <a:t>(l1)):</a:t>
            </a:r>
          </a:p>
          <a:p>
            <a:r>
              <a:rPr lang="en-US" dirty="0" smtClean="0"/>
              <a:t>    if l1[</a:t>
            </a:r>
            <a:r>
              <a:rPr lang="en-US" dirty="0" err="1" smtClean="0"/>
              <a:t>i</a:t>
            </a:r>
            <a:r>
              <a:rPr lang="en-US" dirty="0" smtClean="0"/>
              <a:t>] in s1:</a:t>
            </a:r>
          </a:p>
          <a:p>
            <a:r>
              <a:rPr lang="en-US" dirty="0" smtClean="0"/>
              <a:t>        count+=1</a:t>
            </a:r>
          </a:p>
          <a:p>
            <a:r>
              <a:rPr lang="en-US" dirty="0" smtClean="0"/>
              <a:t>print(count)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84DA63-A903-2B4A-A130-F79F89CE42D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9436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n=20    </a:t>
            </a:r>
          </a:p>
          <a:p>
            <a:r>
              <a:rPr lang="en-US" dirty="0" smtClean="0"/>
              <a:t>for </a:t>
            </a:r>
            <a:r>
              <a:rPr lang="en-US" dirty="0" err="1" smtClean="0"/>
              <a:t>i</a:t>
            </a:r>
            <a:r>
              <a:rPr lang="en-US" dirty="0" smtClean="0"/>
              <a:t> in range(n):</a:t>
            </a:r>
          </a:p>
          <a:p>
            <a:r>
              <a:rPr lang="en-US" dirty="0" smtClean="0"/>
              <a:t>    if i%2==0:</a:t>
            </a:r>
          </a:p>
          <a:p>
            <a:r>
              <a:rPr lang="en-US" dirty="0" smtClean="0"/>
              <a:t>        print(</a:t>
            </a:r>
            <a:r>
              <a:rPr lang="en-US" dirty="0" err="1" smtClean="0"/>
              <a:t>i</a:t>
            </a:r>
            <a:r>
              <a:rPr lang="en-US" dirty="0" smtClean="0"/>
              <a:t>)</a:t>
            </a:r>
          </a:p>
          <a:p>
            <a:endParaRPr lang="en-US" dirty="0" smtClean="0"/>
          </a:p>
          <a:p>
            <a:r>
              <a:rPr lang="en-US" dirty="0" smtClean="0"/>
              <a:t>Alternate way:</a:t>
            </a:r>
          </a:p>
          <a:p>
            <a:r>
              <a:rPr lang="en-US" dirty="0" smtClean="0"/>
              <a:t>for </a:t>
            </a:r>
            <a:r>
              <a:rPr lang="en-US" dirty="0" err="1" smtClean="0"/>
              <a:t>i</a:t>
            </a:r>
            <a:r>
              <a:rPr lang="en-US" dirty="0" smtClean="0"/>
              <a:t> in range(0,n,2):</a:t>
            </a:r>
          </a:p>
          <a:p>
            <a:r>
              <a:rPr lang="en-US" dirty="0" smtClean="0"/>
              <a:t>        print(</a:t>
            </a:r>
            <a:r>
              <a:rPr lang="en-US" dirty="0" err="1" smtClean="0"/>
              <a:t>i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84DA63-A903-2B4A-A130-F79F89CE42D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5418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word = input("Input a word to reverse: ") </a:t>
            </a:r>
          </a:p>
          <a:p>
            <a:r>
              <a:rPr lang="en-US" dirty="0" smtClean="0"/>
              <a:t>for char in range(</a:t>
            </a:r>
            <a:r>
              <a:rPr lang="en-US" dirty="0" err="1" smtClean="0"/>
              <a:t>len</a:t>
            </a:r>
            <a:r>
              <a:rPr lang="en-US" dirty="0" smtClean="0"/>
              <a:t>(word) - 1, -1, -1): </a:t>
            </a:r>
          </a:p>
          <a:p>
            <a:r>
              <a:rPr lang="en-US" dirty="0" smtClean="0"/>
              <a:t>         print(word[char], end="") </a:t>
            </a:r>
          </a:p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84DA63-A903-2B4A-A130-F79F89CE42D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7865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def </a:t>
            </a:r>
            <a:r>
              <a:rPr lang="en-US" dirty="0" err="1"/>
              <a:t>string_subs</a:t>
            </a:r>
            <a:r>
              <a:rPr lang="en-US" dirty="0"/>
              <a:t>(sub,string1):</a:t>
            </a:r>
          </a:p>
          <a:p>
            <a:r>
              <a:rPr lang="en-US" dirty="0"/>
              <a:t>    results = 0</a:t>
            </a:r>
          </a:p>
          <a:p>
            <a:r>
              <a:rPr lang="en-US" dirty="0"/>
              <a:t>    </a:t>
            </a:r>
            <a:r>
              <a:rPr lang="en-US" dirty="0" err="1"/>
              <a:t>sub_len</a:t>
            </a:r>
            <a:r>
              <a:rPr lang="en-US" dirty="0"/>
              <a:t> = </a:t>
            </a:r>
            <a:r>
              <a:rPr lang="en-US" dirty="0" err="1"/>
              <a:t>len</a:t>
            </a:r>
            <a:r>
              <a:rPr lang="en-US" dirty="0"/>
              <a:t>(sub)</a:t>
            </a:r>
          </a:p>
          <a:p>
            <a:r>
              <a:rPr lang="en-US" dirty="0"/>
              <a:t>    for </a:t>
            </a:r>
            <a:r>
              <a:rPr lang="en-US" dirty="0" err="1"/>
              <a:t>i</a:t>
            </a:r>
            <a:r>
              <a:rPr lang="en-US" dirty="0"/>
              <a:t> in range(</a:t>
            </a:r>
            <a:r>
              <a:rPr lang="en-US" dirty="0" err="1"/>
              <a:t>len</a:t>
            </a:r>
            <a:r>
              <a:rPr lang="en-US" dirty="0"/>
              <a:t>(string1)):</a:t>
            </a:r>
          </a:p>
          <a:p>
            <a:r>
              <a:rPr lang="en-US" dirty="0"/>
              <a:t>        if string1[</a:t>
            </a:r>
            <a:r>
              <a:rPr lang="en-US" dirty="0" err="1"/>
              <a:t>i:i+sub_len</a:t>
            </a:r>
            <a:r>
              <a:rPr lang="en-US" dirty="0"/>
              <a:t>] == sub:</a:t>
            </a:r>
          </a:p>
          <a:p>
            <a:r>
              <a:rPr lang="en-US" dirty="0"/>
              <a:t>            results += 1</a:t>
            </a:r>
          </a:p>
          <a:p>
            <a:r>
              <a:rPr lang="en-US" dirty="0"/>
              <a:t>    print (results)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string1 = '</a:t>
            </a:r>
            <a:r>
              <a:rPr lang="en-US" dirty="0" err="1"/>
              <a:t>catdogelephantdog</a:t>
            </a:r>
            <a:r>
              <a:rPr lang="en-US" dirty="0"/>
              <a:t>'</a:t>
            </a:r>
          </a:p>
          <a:p>
            <a:r>
              <a:rPr lang="en-US" dirty="0"/>
              <a:t>sub = 'cat'</a:t>
            </a:r>
          </a:p>
          <a:p>
            <a:r>
              <a:rPr lang="en-US" dirty="0" err="1"/>
              <a:t>string_subs</a:t>
            </a:r>
            <a:r>
              <a:rPr lang="en-US" dirty="0"/>
              <a:t>(sub,string1)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84DA63-A903-2B4A-A130-F79F89CE42D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2414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def</a:t>
            </a:r>
            <a:r>
              <a:rPr lang="en-US" dirty="0" smtClean="0"/>
              <a:t> has22(a):</a:t>
            </a:r>
          </a:p>
          <a:p>
            <a:r>
              <a:rPr lang="en-US" dirty="0" smtClean="0"/>
              <a:t>    for </a:t>
            </a:r>
            <a:r>
              <a:rPr lang="en-US" dirty="0" err="1" smtClean="0"/>
              <a:t>i</a:t>
            </a:r>
            <a:r>
              <a:rPr lang="en-US" dirty="0" smtClean="0"/>
              <a:t> in range(</a:t>
            </a:r>
            <a:r>
              <a:rPr lang="en-US" dirty="0" err="1" smtClean="0"/>
              <a:t>len</a:t>
            </a:r>
            <a:r>
              <a:rPr lang="en-US" dirty="0" smtClean="0"/>
              <a:t>(a)):</a:t>
            </a:r>
          </a:p>
          <a:p>
            <a:r>
              <a:rPr lang="en-US" dirty="0" smtClean="0"/>
              <a:t>        if a[</a:t>
            </a:r>
            <a:r>
              <a:rPr lang="en-US" dirty="0" err="1" smtClean="0"/>
              <a:t>i</a:t>
            </a:r>
            <a:r>
              <a:rPr lang="en-US" dirty="0" smtClean="0"/>
              <a:t>]==2 and (</a:t>
            </a:r>
            <a:r>
              <a:rPr lang="en-US" dirty="0" err="1" smtClean="0"/>
              <a:t>len</a:t>
            </a:r>
            <a:r>
              <a:rPr lang="en-US" dirty="0" smtClean="0"/>
              <a:t>(a)-</a:t>
            </a:r>
            <a:r>
              <a:rPr lang="en-US" dirty="0" err="1" smtClean="0"/>
              <a:t>i</a:t>
            </a:r>
            <a:r>
              <a:rPr lang="en-US" dirty="0" smtClean="0"/>
              <a:t>)&gt;1:</a:t>
            </a:r>
          </a:p>
          <a:p>
            <a:r>
              <a:rPr lang="en-US" dirty="0" smtClean="0"/>
              <a:t>            if a[</a:t>
            </a:r>
            <a:r>
              <a:rPr lang="en-US" dirty="0" err="1" smtClean="0"/>
              <a:t>i</a:t>
            </a:r>
            <a:r>
              <a:rPr lang="en-US" dirty="0" smtClean="0"/>
              <a:t>]==a[i+1]:</a:t>
            </a:r>
          </a:p>
          <a:p>
            <a:r>
              <a:rPr lang="en-US" dirty="0" smtClean="0"/>
              <a:t>                return True</a:t>
            </a:r>
          </a:p>
          <a:p>
            <a:r>
              <a:rPr lang="en-US" dirty="0" smtClean="0"/>
              <a:t>    return False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84DA63-A903-2B4A-A130-F79F89CE42D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1791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def</a:t>
            </a:r>
            <a:r>
              <a:rPr lang="en-US" dirty="0" smtClean="0"/>
              <a:t> </a:t>
            </a:r>
            <a:r>
              <a:rPr lang="en-US" dirty="0" err="1" smtClean="0"/>
              <a:t>end_other</a:t>
            </a:r>
            <a:r>
              <a:rPr lang="en-US" dirty="0" smtClean="0"/>
              <a:t>(a, b):</a:t>
            </a:r>
          </a:p>
          <a:p>
            <a:r>
              <a:rPr lang="en-US" dirty="0" smtClean="0"/>
              <a:t>  a=</a:t>
            </a:r>
            <a:r>
              <a:rPr lang="en-US" dirty="0" err="1" smtClean="0"/>
              <a:t>a.lower</a:t>
            </a:r>
            <a:r>
              <a:rPr lang="en-US" dirty="0" smtClean="0"/>
              <a:t>()</a:t>
            </a:r>
          </a:p>
          <a:p>
            <a:r>
              <a:rPr lang="en-US" dirty="0" smtClean="0"/>
              <a:t>  b=</a:t>
            </a:r>
            <a:r>
              <a:rPr lang="en-US" dirty="0" err="1" smtClean="0"/>
              <a:t>b.lower</a:t>
            </a:r>
            <a:r>
              <a:rPr lang="en-US" dirty="0" smtClean="0"/>
              <a:t>()</a:t>
            </a:r>
          </a:p>
          <a:p>
            <a:r>
              <a:rPr lang="en-US" dirty="0" smtClean="0"/>
              <a:t>  if </a:t>
            </a:r>
            <a:r>
              <a:rPr lang="en-US" dirty="0" err="1" smtClean="0"/>
              <a:t>len</a:t>
            </a:r>
            <a:r>
              <a:rPr lang="en-US" dirty="0" smtClean="0"/>
              <a:t>(a)&gt;=</a:t>
            </a:r>
            <a:r>
              <a:rPr lang="en-US" dirty="0" err="1" smtClean="0"/>
              <a:t>len</a:t>
            </a:r>
            <a:r>
              <a:rPr lang="en-US" dirty="0" smtClean="0"/>
              <a:t>(b):</a:t>
            </a:r>
          </a:p>
          <a:p>
            <a:r>
              <a:rPr lang="en-US" dirty="0" smtClean="0"/>
              <a:t>    if </a:t>
            </a:r>
            <a:r>
              <a:rPr lang="en-US" dirty="0" err="1" smtClean="0"/>
              <a:t>a.endswith</a:t>
            </a:r>
            <a:r>
              <a:rPr lang="en-US" dirty="0" smtClean="0"/>
              <a:t>(b):</a:t>
            </a:r>
          </a:p>
          <a:p>
            <a:r>
              <a:rPr lang="en-US" dirty="0" smtClean="0"/>
              <a:t>      return True</a:t>
            </a:r>
          </a:p>
          <a:p>
            <a:r>
              <a:rPr lang="en-US" dirty="0" smtClean="0"/>
              <a:t>    return False</a:t>
            </a:r>
          </a:p>
          <a:p>
            <a:r>
              <a:rPr lang="en-US" dirty="0" smtClean="0"/>
              <a:t>  else:</a:t>
            </a:r>
          </a:p>
          <a:p>
            <a:r>
              <a:rPr lang="en-US" dirty="0" smtClean="0"/>
              <a:t>    if </a:t>
            </a:r>
            <a:r>
              <a:rPr lang="en-US" dirty="0" err="1" smtClean="0"/>
              <a:t>b.endswith</a:t>
            </a:r>
            <a:r>
              <a:rPr lang="en-US" dirty="0" smtClean="0"/>
              <a:t>(a):</a:t>
            </a:r>
          </a:p>
          <a:p>
            <a:r>
              <a:rPr lang="en-US" dirty="0" smtClean="0"/>
              <a:t>      return True</a:t>
            </a:r>
          </a:p>
          <a:p>
            <a:r>
              <a:rPr lang="en-US" dirty="0" smtClean="0"/>
              <a:t>    return False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84DA63-A903-2B4A-A130-F79F89CE42D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48736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for </a:t>
            </a:r>
            <a:r>
              <a:rPr lang="en-US" dirty="0" err="1" smtClean="0"/>
              <a:t>fizzbuzz</a:t>
            </a:r>
            <a:r>
              <a:rPr lang="en-US" dirty="0" smtClean="0"/>
              <a:t> in range(50):</a:t>
            </a:r>
          </a:p>
          <a:p>
            <a:r>
              <a:rPr lang="en-US" dirty="0" smtClean="0"/>
              <a:t>    if </a:t>
            </a:r>
            <a:r>
              <a:rPr lang="en-US" dirty="0" err="1" smtClean="0"/>
              <a:t>fizzbuzz</a:t>
            </a:r>
            <a:r>
              <a:rPr lang="en-US" dirty="0" smtClean="0"/>
              <a:t> % 3 == 0 and </a:t>
            </a:r>
            <a:r>
              <a:rPr lang="en-US" dirty="0" err="1" smtClean="0"/>
              <a:t>fizzbuzz</a:t>
            </a:r>
            <a:r>
              <a:rPr lang="en-US" dirty="0" smtClean="0"/>
              <a:t> % 5 == 0:</a:t>
            </a:r>
          </a:p>
          <a:p>
            <a:r>
              <a:rPr lang="en-US" dirty="0" smtClean="0"/>
              <a:t>        print("</a:t>
            </a:r>
            <a:r>
              <a:rPr lang="en-US" dirty="0" err="1" smtClean="0"/>
              <a:t>fizzbuzz</a:t>
            </a:r>
            <a:r>
              <a:rPr lang="en-US" dirty="0" smtClean="0"/>
              <a:t>")</a:t>
            </a:r>
          </a:p>
          <a:p>
            <a:r>
              <a:rPr lang="en-US" dirty="0" smtClean="0"/>
              <a:t>        continue</a:t>
            </a:r>
          </a:p>
          <a:p>
            <a:r>
              <a:rPr lang="en-US" dirty="0" smtClean="0"/>
              <a:t>    </a:t>
            </a:r>
            <a:r>
              <a:rPr lang="en-US" dirty="0" err="1" smtClean="0"/>
              <a:t>elif</a:t>
            </a:r>
            <a:r>
              <a:rPr lang="en-US" dirty="0" smtClean="0"/>
              <a:t> </a:t>
            </a:r>
            <a:r>
              <a:rPr lang="en-US" dirty="0" err="1" smtClean="0"/>
              <a:t>fizzbuzz</a:t>
            </a:r>
            <a:r>
              <a:rPr lang="en-US" dirty="0" smtClean="0"/>
              <a:t> % 3 == 0:</a:t>
            </a:r>
          </a:p>
          <a:p>
            <a:r>
              <a:rPr lang="en-US" dirty="0" smtClean="0"/>
              <a:t>        print("fizz")</a:t>
            </a:r>
          </a:p>
          <a:p>
            <a:r>
              <a:rPr lang="en-US" dirty="0" smtClean="0"/>
              <a:t>        continue</a:t>
            </a:r>
          </a:p>
          <a:p>
            <a:r>
              <a:rPr lang="en-US" dirty="0" smtClean="0"/>
              <a:t>    </a:t>
            </a:r>
            <a:r>
              <a:rPr lang="en-US" dirty="0" err="1" smtClean="0"/>
              <a:t>elif</a:t>
            </a:r>
            <a:r>
              <a:rPr lang="en-US" dirty="0" smtClean="0"/>
              <a:t> </a:t>
            </a:r>
            <a:r>
              <a:rPr lang="en-US" dirty="0" err="1" smtClean="0"/>
              <a:t>fizzbuzz</a:t>
            </a:r>
            <a:r>
              <a:rPr lang="en-US" dirty="0" smtClean="0"/>
              <a:t> % 5 == 0:</a:t>
            </a:r>
          </a:p>
          <a:p>
            <a:r>
              <a:rPr lang="en-US" dirty="0" smtClean="0"/>
              <a:t>        print("buzz")</a:t>
            </a:r>
          </a:p>
          <a:p>
            <a:r>
              <a:rPr lang="en-US" dirty="0" smtClean="0"/>
              <a:t>        continue</a:t>
            </a:r>
          </a:p>
          <a:p>
            <a:r>
              <a:rPr lang="en-US" dirty="0" smtClean="0"/>
              <a:t>    print(</a:t>
            </a:r>
            <a:r>
              <a:rPr lang="en-US" dirty="0" err="1" smtClean="0"/>
              <a:t>fizzbuzz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84DA63-A903-2B4A-A130-F79F89CE42D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5729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black">
          <a:xfrm>
            <a:off x="-1" y="0"/>
            <a:ext cx="12192001" cy="6858000"/>
          </a:xfrm>
          <a:prstGeom prst="rect">
            <a:avLst/>
          </a:prstGeom>
          <a:solidFill>
            <a:srgbClr val="54585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>
            <a:duotone>
              <a:prstClr val="black"/>
              <a:schemeClr val="tx1">
                <a:lumMod val="65000"/>
                <a:lumOff val="35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31" t="18761" r="3331" b="4881"/>
          <a:stretch/>
        </p:blipFill>
        <p:spPr>
          <a:xfrm>
            <a:off x="-1" y="0"/>
            <a:ext cx="12192000" cy="6858000"/>
          </a:xfrm>
          <a:prstGeom prst="rect">
            <a:avLst/>
          </a:prstGeom>
          <a:effectLst/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0" y="1272550"/>
            <a:ext cx="12192000" cy="724065"/>
          </a:xfrm>
          <a:prstGeom prst="rect">
            <a:avLst/>
          </a:prstGeom>
        </p:spPr>
        <p:txBody>
          <a:bodyPr/>
          <a:lstStyle>
            <a:lvl1pPr>
              <a:defRPr sz="6667" b="1" baseline="0">
                <a:solidFill>
                  <a:srgbClr val="FFFFFF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Presentation Title Slide </a:t>
            </a:r>
            <a:br>
              <a:rPr lang="en-US" dirty="0"/>
            </a:br>
            <a:r>
              <a:rPr lang="en-US" dirty="0"/>
              <a:t>Two Line Max</a:t>
            </a:r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 bwMode="white">
          <a:xfrm>
            <a:off x="0" y="3333685"/>
            <a:ext cx="12192000" cy="1096433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sz="2400" dirty="0"/>
              <a:t>DEPARTMENT OR SUBTITLE</a:t>
            </a:r>
          </a:p>
          <a:p>
            <a:r>
              <a:rPr lang="en-US" sz="2400" dirty="0"/>
              <a:t>XX/XX/XX</a:t>
            </a:r>
          </a:p>
        </p:txBody>
      </p:sp>
      <p:pic>
        <p:nvPicPr>
          <p:cNvPr id="12" name="Picture 2" descr="C:\Users\gardel2\Desktop\Brand Approval Reference\Rensselaer Logo Layered Files\RF0010-01 Rensselaer Large Logo\RGB\PNGs\RF0010-01 Rensselaer Large Logo-with Tagline RGB-White.pn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6105" y="5217379"/>
            <a:ext cx="4579788" cy="1111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9858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1"/>
            <a:ext cx="12192000" cy="6372224"/>
          </a:xfrm>
          <a:prstGeom prst="rect">
            <a:avLst/>
          </a:prstGeom>
          <a:solidFill>
            <a:srgbClr val="54585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285676" y="1120886"/>
            <a:ext cx="11087801" cy="724065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 sz="6667" b="1" spc="0" baseline="0">
                <a:solidFill>
                  <a:srgbClr val="FFFFFF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Divider Slide 1</a:t>
            </a:r>
            <a:br>
              <a:rPr lang="en-US" dirty="0"/>
            </a:br>
            <a:r>
              <a:rPr lang="en-US" dirty="0"/>
              <a:t>Two Lines Max</a:t>
            </a:r>
          </a:p>
        </p:txBody>
      </p:sp>
      <p:sp>
        <p:nvSpPr>
          <p:cNvPr id="10" name="Rectangle 9"/>
          <p:cNvSpPr/>
          <p:nvPr userDrawn="1"/>
        </p:nvSpPr>
        <p:spPr bwMode="black">
          <a:xfrm>
            <a:off x="-1" y="6150797"/>
            <a:ext cx="12192001" cy="728699"/>
          </a:xfrm>
          <a:prstGeom prst="rect">
            <a:avLst/>
          </a:prstGeom>
          <a:solidFill>
            <a:srgbClr val="DB09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1" name="Date Placeholder 3"/>
          <p:cNvSpPr txBox="1">
            <a:spLocks/>
          </p:cNvSpPr>
          <p:nvPr userDrawn="1"/>
        </p:nvSpPr>
        <p:spPr bwMode="white">
          <a:xfrm>
            <a:off x="9008533" y="6514563"/>
            <a:ext cx="2844800" cy="124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z="933" smtClean="0">
                <a:solidFill>
                  <a:srgbClr val="FFFFFF"/>
                </a:solidFill>
              </a:rPr>
              <a:pPr/>
              <a:t>3/12/2019</a:t>
            </a:fld>
            <a:endParaRPr lang="en-US" sz="933" dirty="0">
              <a:solidFill>
                <a:srgbClr val="FFFFFF"/>
              </a:solidFill>
            </a:endParaRPr>
          </a:p>
        </p:txBody>
      </p:sp>
      <p:sp>
        <p:nvSpPr>
          <p:cNvPr id="16" name="Slide Number Placeholder 5"/>
          <p:cNvSpPr txBox="1">
            <a:spLocks/>
          </p:cNvSpPr>
          <p:nvPr userDrawn="1"/>
        </p:nvSpPr>
        <p:spPr bwMode="white">
          <a:xfrm>
            <a:off x="9008533" y="6294650"/>
            <a:ext cx="2844800" cy="1242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1200" smtClean="0">
                <a:solidFill>
                  <a:srgbClr val="FFFFFF"/>
                </a:solidFill>
              </a:rPr>
              <a:pPr algn="r"/>
              <a:t>‹#›</a:t>
            </a:fld>
            <a:endParaRPr lang="en-US" sz="1200" dirty="0">
              <a:solidFill>
                <a:srgbClr val="FFFFFF"/>
              </a:solidFill>
            </a:endParaRPr>
          </a:p>
        </p:txBody>
      </p:sp>
      <p:pic>
        <p:nvPicPr>
          <p:cNvPr id="17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69" y="6294158"/>
            <a:ext cx="2134121" cy="39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ooter Placeholder 4"/>
          <p:cNvSpPr txBox="1">
            <a:spLocks/>
          </p:cNvSpPr>
          <p:nvPr userDrawn="1"/>
        </p:nvSpPr>
        <p:spPr bwMode="white">
          <a:xfrm>
            <a:off x="4165600" y="6514562"/>
            <a:ext cx="3860800" cy="721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33" dirty="0">
                <a:solidFill>
                  <a:schemeClr val="bg1"/>
                </a:solidFill>
              </a:rPr>
              <a:t>{ INSERT TITLE HERE ]</a:t>
            </a:r>
          </a:p>
        </p:txBody>
      </p:sp>
    </p:spTree>
    <p:extLst>
      <p:ext uri="{BB962C8B-B14F-4D97-AF65-F5344CB8AC3E}">
        <p14:creationId xmlns:p14="http://schemas.microsoft.com/office/powerpoint/2010/main" val="33911551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285676" y="1120886"/>
            <a:ext cx="11087801" cy="724065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 sz="6667" b="1" spc="0" baseline="0">
                <a:solidFill>
                  <a:srgbClr val="FFFFFF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Divider Slide 1</a:t>
            </a:r>
            <a:br>
              <a:rPr lang="en-US" dirty="0"/>
            </a:br>
            <a:r>
              <a:rPr lang="en-US" dirty="0"/>
              <a:t>Two Lines Max</a:t>
            </a:r>
          </a:p>
        </p:txBody>
      </p:sp>
      <p:sp>
        <p:nvSpPr>
          <p:cNvPr id="8" name="Rectangle 7"/>
          <p:cNvSpPr/>
          <p:nvPr userDrawn="1"/>
        </p:nvSpPr>
        <p:spPr bwMode="black">
          <a:xfrm>
            <a:off x="-1" y="6150797"/>
            <a:ext cx="12192001" cy="728699"/>
          </a:xfrm>
          <a:prstGeom prst="rect">
            <a:avLst/>
          </a:prstGeom>
          <a:solidFill>
            <a:srgbClr val="DB09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0" name="Date Placeholder 3"/>
          <p:cNvSpPr txBox="1">
            <a:spLocks/>
          </p:cNvSpPr>
          <p:nvPr userDrawn="1"/>
        </p:nvSpPr>
        <p:spPr bwMode="white">
          <a:xfrm>
            <a:off x="9008533" y="6514563"/>
            <a:ext cx="2844800" cy="124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z="933" smtClean="0">
                <a:solidFill>
                  <a:srgbClr val="FFFFFF"/>
                </a:solidFill>
              </a:rPr>
              <a:pPr/>
              <a:t>3/12/2019</a:t>
            </a:fld>
            <a:endParaRPr lang="en-US" sz="933" dirty="0">
              <a:solidFill>
                <a:srgbClr val="FFFFFF"/>
              </a:solidFill>
            </a:endParaRPr>
          </a:p>
        </p:txBody>
      </p:sp>
      <p:sp>
        <p:nvSpPr>
          <p:cNvPr id="16" name="Slide Number Placeholder 5"/>
          <p:cNvSpPr txBox="1">
            <a:spLocks/>
          </p:cNvSpPr>
          <p:nvPr userDrawn="1"/>
        </p:nvSpPr>
        <p:spPr bwMode="white">
          <a:xfrm>
            <a:off x="9008533" y="6294650"/>
            <a:ext cx="2844800" cy="1242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1200" smtClean="0">
                <a:solidFill>
                  <a:srgbClr val="FFFFFF"/>
                </a:solidFill>
              </a:rPr>
              <a:pPr algn="r"/>
              <a:t>‹#›</a:t>
            </a:fld>
            <a:endParaRPr lang="en-US" sz="1200" dirty="0">
              <a:solidFill>
                <a:srgbClr val="FFFFFF"/>
              </a:solidFill>
            </a:endParaRPr>
          </a:p>
        </p:txBody>
      </p:sp>
      <p:pic>
        <p:nvPicPr>
          <p:cNvPr id="17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69" y="6294158"/>
            <a:ext cx="2134121" cy="39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Footer Placeholder 4"/>
          <p:cNvSpPr txBox="1">
            <a:spLocks/>
          </p:cNvSpPr>
          <p:nvPr userDrawn="1"/>
        </p:nvSpPr>
        <p:spPr bwMode="white">
          <a:xfrm>
            <a:off x="4165600" y="6514562"/>
            <a:ext cx="3860800" cy="721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33" dirty="0">
                <a:solidFill>
                  <a:schemeClr val="bg1"/>
                </a:solidFill>
              </a:rPr>
              <a:t>{ INSERT TITLE HERE ]</a:t>
            </a:r>
          </a:p>
        </p:txBody>
      </p:sp>
    </p:spTree>
    <p:extLst>
      <p:ext uri="{BB962C8B-B14F-4D97-AF65-F5344CB8AC3E}">
        <p14:creationId xmlns:p14="http://schemas.microsoft.com/office/powerpoint/2010/main" val="37916592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black">
          <a:xfrm>
            <a:off x="2" y="0"/>
            <a:ext cx="12192001" cy="6858000"/>
          </a:xfrm>
          <a:prstGeom prst="rect">
            <a:avLst/>
          </a:prstGeom>
          <a:solidFill>
            <a:srgbClr val="54585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>
            <a:duotone>
              <a:prstClr val="black"/>
              <a:schemeClr val="tx1">
                <a:lumMod val="65000"/>
                <a:lumOff val="35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31" t="18761" r="3331" b="4881"/>
          <a:stretch/>
        </p:blipFill>
        <p:spPr>
          <a:xfrm>
            <a:off x="-1" y="0"/>
            <a:ext cx="12192000" cy="6858000"/>
          </a:xfrm>
          <a:prstGeom prst="rect">
            <a:avLst/>
          </a:prstGeom>
          <a:effectLst/>
        </p:spPr>
      </p:pic>
      <p:pic>
        <p:nvPicPr>
          <p:cNvPr id="1026" name="Picture 2" descr="C:\Users\gardel2\Desktop\Brand Approval Reference\Rensselaer Logo Layered Files\RF0010-01 Rensselaer Large Logo\RGB\PNGs\RF0010-01 Rensselaer Large Logo-with Tagline RGB-White.pn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3961" y="2600942"/>
            <a:ext cx="6824073" cy="1656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49908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black">
          <a:xfrm>
            <a:off x="2" y="0"/>
            <a:ext cx="12192001" cy="6858000"/>
          </a:xfrm>
          <a:prstGeom prst="rect">
            <a:avLst/>
          </a:prstGeom>
          <a:solidFill>
            <a:srgbClr val="D6001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1026" name="Picture 2" descr="C:\Users\gardel2\Desktop\Brand Approval Reference\Rensselaer Logo Layered Files\RF0010-01 Rensselaer Large Logo\RGB\PNGs\RF0010-01 Rensselaer Large Logo-with Tagline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3961" y="2600942"/>
            <a:ext cx="6824073" cy="1656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90501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797BD-EE70-EE41-8811-F7DDAEBF7C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18BB4A-8179-394A-ADBC-02A7751B7E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566A5F-DC56-1049-A80F-61C2A62FDB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03C32-0679-FA4A-89D9-BC4B4F5D1E88}" type="datetime1">
              <a:rPr lang="en-US" smtClean="0"/>
              <a:t>3/12/2019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99981B-8798-3C4C-9232-E4581A1E3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64F767-1AA0-6A48-B127-E1B251ACF3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311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EEC265-27C6-FA4E-82F5-04CA68C0D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F5120A-9D3E-C448-B4DA-6A03BE166D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D92F21-A036-FE41-9AD2-B62E81B81D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C0D17-A2AD-EC40-B731-49C628BF345B}" type="datetime1">
              <a:rPr lang="en-US" smtClean="0"/>
              <a:t>3/12/2019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30833E-ED8F-2E49-8EB8-CF74259235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7D9855-5565-514A-B04D-41F5A35F3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42735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DBB82-650F-8444-A90E-76E212D9A4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687FBC-E861-D94B-8F0D-10DED6B998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0115B7-1865-674E-871A-78B7DC700E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10A0C-2601-4E42-BF4A-8E4CAF4E777E}" type="datetime1">
              <a:rPr lang="en-US" smtClean="0"/>
              <a:t>3/12/2019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014E96-5FAE-BE4C-966C-EC44900E78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3FA1B3-0116-7349-BDCA-B379688D1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52544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6ECD0-2D66-3948-9358-88F8B257A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1FC5F2-A671-7E4E-A2E3-7A1C6E73ED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232131-EC12-534F-80D1-272E6928F1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D96494-18A2-7349-9D7F-118257F15B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F2E34-6A78-814B-B81C-425DDA89FA62}" type="datetime1">
              <a:rPr lang="en-US" smtClean="0"/>
              <a:t>3/12/2019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6AB3F3-1403-B448-AB10-F1FE20000A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DD1B9D-364B-ED42-9A10-A907E0AC6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94478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363852-DC57-E04C-99A8-7B54A40694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04E325-0269-5042-8F4A-1020D93973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91412D-F5BB-EF4F-8334-DB8E808E85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3E7CA6-C875-B84D-88BE-C3861E87DC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6E927C0-9752-3242-B5CD-3F0565EEAD9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FBA5F3D-7BD5-7E4A-824F-72128E82B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2BE58-B347-5642-BBCF-DF1C15F9AA0A}" type="datetime1">
              <a:rPr lang="en-US" smtClean="0"/>
              <a:t>3/12/2019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FD099D1-3AF2-3F4E-97EE-8CCDFA0706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77901F1-AB98-D341-9269-12A433AB7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7459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5E5C43-A7E4-7A49-872F-2E51B61D8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7CB87A-AA4D-E341-9250-8F4E8A98C9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30807-AA90-4F44-9F9A-2C642BD318CB}" type="datetime1">
              <a:rPr lang="en-US" smtClean="0"/>
              <a:t>3/12/2019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051508-AD47-2540-84A7-817905653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981D5A-F27D-BE4B-87AC-D6018E23B9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7033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black">
          <a:xfrm>
            <a:off x="0" y="3162651"/>
            <a:ext cx="12192000" cy="3709608"/>
          </a:xfrm>
          <a:prstGeom prst="rect">
            <a:avLst/>
          </a:prstGeom>
          <a:solidFill>
            <a:srgbClr val="D600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88430" y="3549698"/>
            <a:ext cx="11087801" cy="724065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 sz="6400" b="1" spc="0" baseline="0">
                <a:solidFill>
                  <a:srgbClr val="FFFFFF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Presentation Title Slide </a:t>
            </a:r>
            <a:br>
              <a:rPr lang="en-US" dirty="0"/>
            </a:br>
            <a:r>
              <a:rPr lang="en-US" dirty="0"/>
              <a:t>Two Line Max</a:t>
            </a:r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21986" y="5846065"/>
            <a:ext cx="11087801" cy="609435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>
              <a:buNone/>
              <a:defRPr sz="1867" kern="500" spc="320" baseline="0">
                <a:solidFill>
                  <a:srgbClr val="FFFFFF"/>
                </a:solidFill>
                <a:effectLst/>
                <a:latin typeface="Arial"/>
                <a:cs typeface="Arial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DEPARTMENT OR SUBTITLE     |    XX/XX/XX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4233" y="3111225"/>
            <a:ext cx="12192000" cy="0"/>
          </a:xfrm>
          <a:prstGeom prst="line">
            <a:avLst/>
          </a:prstGeom>
          <a:ln w="6350">
            <a:solidFill>
              <a:srgbClr val="D6001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C:\Users\gardel2\Desktop\Brand Approval Reference\Rensselaer Logo Layered Files\RF0010-01 Rensselaer Large Logo\CMYK\PNGs\RF0010-01 Rensselaer Large Logo-with Tagline CMYK-TwoColor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black">
          <a:xfrm>
            <a:off x="427567" y="778934"/>
            <a:ext cx="4887503" cy="1186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186529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D6167FD-A645-3147-8CA1-407496001B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3704B-5CFB-AB41-B054-A64A09B59A9F}" type="datetime1">
              <a:rPr lang="en-US" smtClean="0"/>
              <a:t>3/12/2019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B43459-2D90-8A42-AD19-C0B1EC8583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B0B2E9-B512-AD4B-A9EC-0BB76DD6F5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7246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9BF823-4412-6F42-AA8C-5B755AB021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3CC729-8CD1-2047-83FE-A93A58A76B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24A727-9BD3-1349-812F-645807193D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0EC7AD-B3EB-3D41-8F5E-269E6B2A6C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41600-3BC1-6242-9E9B-F3663BA9032C}" type="datetime1">
              <a:rPr lang="en-US" smtClean="0"/>
              <a:t>3/12/2019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D10E2A-501B-544C-A57E-BE452846DF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DD4D60-E0A8-AD4B-BC61-887A0C4BA7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76681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6DCD0-4E2B-DB43-AEB1-F6D3DE8AFE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CB6224-1856-FB41-A4CF-DF2A0B5C6F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550EED-734F-734C-ACB2-71394B4946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15D603-3185-DB4F-A10D-12972388C9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0F584-6B79-C143-8938-204C6F2F8CBC}" type="datetime1">
              <a:rPr lang="en-US" smtClean="0"/>
              <a:t>3/12/2019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E606A4-982F-5245-AECE-D6B1023F4A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29AB63-3595-FD47-B53F-E530CEBB2D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17654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5387FA-223D-2247-BA4A-B15FF3D99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E2889FB-923B-3C4C-A264-8AA6EBA579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FF99B9-3F66-354C-A547-6061BCE079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D3E9E-748F-6048-AE9A-39C63B7BF76B}" type="datetime1">
              <a:rPr lang="en-US" smtClean="0"/>
              <a:t>3/12/2019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B5FB7E-9ED8-6546-8D0C-CE4E08C7BB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273ADE-2D98-524A-9B0C-4D0C772BA6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93803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7A60CF9-E77D-A640-95BD-DA7CEC8A9B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F95814-0EED-8A4F-98ED-BC55B4E472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400CC8-D43C-C84D-B0DF-34FEC07D31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E44904-EF37-DC4A-A0FE-3CB87704FCBC}" type="datetime1">
              <a:rPr lang="en-US" smtClean="0"/>
              <a:t>3/12/2019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1D590D-1BF1-D943-8794-A888D66776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E40F07-77AB-854C-8603-D93DAC393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880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hoto-1442406964439-e46ab8eff7c4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41" t="14075" r="5310"/>
          <a:stretch/>
        </p:blipFill>
        <p:spPr>
          <a:xfrm>
            <a:off x="-1" y="0"/>
            <a:ext cx="1219200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88430" y="2943777"/>
            <a:ext cx="11087801" cy="724065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 sz="6400" b="1" spc="0" baseline="0">
                <a:solidFill>
                  <a:srgbClr val="FFFFFF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Presentation Title Slide </a:t>
            </a:r>
            <a:br>
              <a:rPr lang="en-US" dirty="0"/>
            </a:br>
            <a:r>
              <a:rPr lang="en-US" dirty="0"/>
              <a:t>Two Line Max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21986" y="5132468"/>
            <a:ext cx="11087801" cy="609435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>
              <a:buNone/>
              <a:defRPr sz="1867" kern="500" spc="320" baseline="0">
                <a:solidFill>
                  <a:srgbClr val="FFFFFF"/>
                </a:solidFill>
                <a:effectLst/>
                <a:latin typeface="Arial"/>
                <a:cs typeface="Arial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DEPARTMENT OR SUBTITLE     |    11/30/17</a:t>
            </a:r>
          </a:p>
        </p:txBody>
      </p:sp>
      <p:pic>
        <p:nvPicPr>
          <p:cNvPr id="3075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567" y="5864001"/>
            <a:ext cx="2709476" cy="50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70606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 bwMode="black">
          <a:xfrm>
            <a:off x="-1" y="6150797"/>
            <a:ext cx="12192001" cy="728699"/>
          </a:xfrm>
          <a:prstGeom prst="rect">
            <a:avLst/>
          </a:prstGeom>
          <a:solidFill>
            <a:srgbClr val="DB09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6" name="Date Placeholder 3"/>
          <p:cNvSpPr txBox="1">
            <a:spLocks/>
          </p:cNvSpPr>
          <p:nvPr userDrawn="1"/>
        </p:nvSpPr>
        <p:spPr bwMode="white">
          <a:xfrm>
            <a:off x="9008533" y="6514563"/>
            <a:ext cx="2844800" cy="124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z="933" smtClean="0">
                <a:solidFill>
                  <a:srgbClr val="FFFFFF"/>
                </a:solidFill>
              </a:rPr>
              <a:pPr/>
              <a:t>3/12/2019</a:t>
            </a:fld>
            <a:endParaRPr lang="en-US" sz="933" dirty="0">
              <a:solidFill>
                <a:srgbClr val="FFFFFF"/>
              </a:solidFill>
            </a:endParaRPr>
          </a:p>
        </p:txBody>
      </p:sp>
      <p:sp>
        <p:nvSpPr>
          <p:cNvPr id="17" name="Footer Placeholder 4"/>
          <p:cNvSpPr txBox="1">
            <a:spLocks/>
          </p:cNvSpPr>
          <p:nvPr userDrawn="1"/>
        </p:nvSpPr>
        <p:spPr bwMode="white">
          <a:xfrm>
            <a:off x="4165600" y="6514562"/>
            <a:ext cx="3860800" cy="721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33" dirty="0">
                <a:solidFill>
                  <a:schemeClr val="bg1"/>
                </a:solidFill>
              </a:rPr>
              <a:t>{ INSERT TITLE HERE ]</a:t>
            </a:r>
          </a:p>
        </p:txBody>
      </p:sp>
      <p:sp>
        <p:nvSpPr>
          <p:cNvPr id="18" name="Slide Number Placeholder 5"/>
          <p:cNvSpPr txBox="1">
            <a:spLocks/>
          </p:cNvSpPr>
          <p:nvPr userDrawn="1"/>
        </p:nvSpPr>
        <p:spPr bwMode="white">
          <a:xfrm>
            <a:off x="9008533" y="6294650"/>
            <a:ext cx="2844800" cy="1242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1200" smtClean="0">
                <a:solidFill>
                  <a:srgbClr val="FFFFFF"/>
                </a:solidFill>
              </a:rPr>
              <a:pPr algn="r"/>
              <a:t>‹#›</a:t>
            </a:fld>
            <a:endParaRPr lang="en-US" sz="1200" dirty="0">
              <a:solidFill>
                <a:srgbClr val="FFFFFF"/>
              </a:solidFill>
            </a:endParaRPr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4" hasCustomPrompt="1"/>
          </p:nvPr>
        </p:nvSpPr>
        <p:spPr>
          <a:xfrm>
            <a:off x="299222" y="270147"/>
            <a:ext cx="11099527" cy="525717"/>
          </a:xfrm>
          <a:prstGeom prst="rect">
            <a:avLst/>
          </a:prstGeom>
        </p:spPr>
        <p:txBody>
          <a:bodyPr vert="horz"/>
          <a:lstStyle>
            <a:lvl1pPr marL="0" indent="0">
              <a:spcAft>
                <a:spcPts val="2400"/>
              </a:spcAft>
              <a:buFontTx/>
              <a:buNone/>
              <a:defRPr sz="2400" b="0" spc="133" baseline="0">
                <a:solidFill>
                  <a:srgbClr val="9EA2A2"/>
                </a:solidFill>
              </a:defRPr>
            </a:lvl1pPr>
            <a:lvl2pPr marL="226478" indent="-226478">
              <a:spcBef>
                <a:spcPts val="2667"/>
              </a:spcBef>
              <a:buClr>
                <a:srgbClr val="DB091C"/>
              </a:buClr>
              <a:buFont typeface="Wingdings" panose="05000000000000000000" pitchFamily="2" charset="2"/>
              <a:buChar char="§"/>
              <a:defRPr sz="2400" baseline="0">
                <a:solidFill>
                  <a:schemeClr val="tx1"/>
                </a:solidFill>
              </a:defRPr>
            </a:lvl2pPr>
            <a:lvl3pPr marL="531271" indent="-228594">
              <a:spcBef>
                <a:spcPts val="800"/>
              </a:spcBef>
              <a:buClr>
                <a:srgbClr val="DB091C"/>
              </a:buClr>
              <a:buFont typeface="Arial" panose="020B0604020202020204" pitchFamily="34" charset="0"/>
              <a:buChar char="−"/>
              <a:defRPr sz="1867" baseline="0">
                <a:solidFill>
                  <a:schemeClr val="tx1"/>
                </a:solidFill>
              </a:defRPr>
            </a:lvl3pPr>
            <a:lvl4pPr>
              <a:defRPr>
                <a:solidFill>
                  <a:srgbClr val="424242"/>
                </a:solidFill>
              </a:defRPr>
            </a:lvl4pPr>
            <a:lvl5pPr>
              <a:defRPr>
                <a:solidFill>
                  <a:srgbClr val="424242"/>
                </a:solidFill>
              </a:defRPr>
            </a:lvl5pPr>
          </a:lstStyle>
          <a:p>
            <a:pPr lvl="0"/>
            <a:r>
              <a:rPr lang="en-US" dirty="0"/>
              <a:t>LEVEL 1 – ARIAL 18 PT – LIGHT GRAY (158/162/162)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0" y="795863"/>
            <a:ext cx="12192000" cy="0"/>
          </a:xfrm>
          <a:prstGeom prst="line">
            <a:avLst/>
          </a:prstGeom>
          <a:ln w="6350">
            <a:solidFill>
              <a:srgbClr val="D6001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69" y="6294158"/>
            <a:ext cx="2134121" cy="39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 Placeholder 6"/>
          <p:cNvSpPr>
            <a:spLocks noGrp="1"/>
          </p:cNvSpPr>
          <p:nvPr>
            <p:ph type="body" sz="quarter" idx="17" hasCustomPrompt="1"/>
          </p:nvPr>
        </p:nvSpPr>
        <p:spPr>
          <a:xfrm>
            <a:off x="299222" y="1051972"/>
            <a:ext cx="8343900" cy="2438400"/>
          </a:xfrm>
          <a:prstGeom prst="rect">
            <a:avLst/>
          </a:prstGeom>
        </p:spPr>
        <p:txBody>
          <a:bodyPr/>
          <a:lstStyle>
            <a:lvl2pPr marL="300559" marR="0" indent="-300559" algn="l" defTabSz="609585" rtl="0" eaLnBrk="1" fontAlgn="auto" latinLnBrk="0" hangingPunct="1">
              <a:lnSpc>
                <a:spcPct val="100000"/>
              </a:lnSpc>
              <a:spcBef>
                <a:spcPts val="2667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615935" marR="0" indent="-315376" algn="l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D6001C"/>
              </a:buClr>
              <a:buSzTx/>
              <a:buFont typeface="Arial" panose="020B0604020202020204" pitchFamily="34" charset="0"/>
              <a:buChar char="−"/>
              <a:tabLst/>
              <a:defRPr/>
            </a:lvl3pPr>
          </a:lstStyle>
          <a:p>
            <a:pPr marL="300559" marR="0" lvl="1" indent="-300559" algn="l" defTabSz="609585" rtl="0" eaLnBrk="1" fontAlgn="auto" latinLnBrk="0" hangingPunct="1">
              <a:lnSpc>
                <a:spcPct val="100000"/>
              </a:lnSpc>
              <a:spcBef>
                <a:spcPts val="2667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2 – Arial 18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  <a:p>
            <a:pPr marL="615935" marR="0" lvl="2" indent="-315376" algn="l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D6001C"/>
              </a:buClr>
              <a:buSzTx/>
              <a:buFont typeface="Arial" panose="020B0604020202020204" pitchFamily="34" charset="0"/>
              <a:buChar char="−"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3 – Arial 14 </a:t>
            </a:r>
            <a:r>
              <a:rPr kumimoji="0" lang="en-US" sz="1867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</p:txBody>
      </p:sp>
    </p:spTree>
    <p:extLst>
      <p:ext uri="{BB962C8B-B14F-4D97-AF65-F5344CB8AC3E}">
        <p14:creationId xmlns:p14="http://schemas.microsoft.com/office/powerpoint/2010/main" val="27457502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492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6096000" y="795865"/>
            <a:ext cx="6096000" cy="55176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299222" y="270146"/>
            <a:ext cx="11099527" cy="525719"/>
          </a:xfrm>
          <a:prstGeom prst="rect">
            <a:avLst/>
          </a:prstGeom>
        </p:spPr>
        <p:txBody>
          <a:bodyPr vert="horz"/>
          <a:lstStyle>
            <a:lvl1pPr marL="0" indent="0">
              <a:spcAft>
                <a:spcPts val="2400"/>
              </a:spcAft>
              <a:buFontTx/>
              <a:buNone/>
              <a:defRPr sz="2400" b="0" spc="133" baseline="0">
                <a:solidFill>
                  <a:srgbClr val="9EA2A2"/>
                </a:solidFill>
              </a:defRPr>
            </a:lvl1pPr>
            <a:lvl2pPr marL="226478" indent="-226478">
              <a:spcBef>
                <a:spcPts val="2667"/>
              </a:spcBef>
              <a:buClr>
                <a:srgbClr val="DB091C"/>
              </a:buClr>
              <a:buFont typeface="Wingdings" panose="05000000000000000000" pitchFamily="2" charset="2"/>
              <a:buChar char="§"/>
              <a:defRPr sz="2400" baseline="0">
                <a:solidFill>
                  <a:srgbClr val="5F6062"/>
                </a:solidFill>
              </a:defRPr>
            </a:lvl2pPr>
            <a:lvl3pPr marL="531271" indent="-228594">
              <a:spcBef>
                <a:spcPts val="800"/>
              </a:spcBef>
              <a:buClr>
                <a:srgbClr val="DB091C"/>
              </a:buClr>
              <a:buFont typeface="Arial" panose="020B0604020202020204" pitchFamily="34" charset="0"/>
              <a:buChar char="−"/>
              <a:defRPr sz="1867" baseline="0">
                <a:solidFill>
                  <a:srgbClr val="5F6062"/>
                </a:solidFill>
              </a:defRPr>
            </a:lvl3pPr>
            <a:lvl4pPr>
              <a:defRPr>
                <a:solidFill>
                  <a:srgbClr val="424242"/>
                </a:solidFill>
              </a:defRPr>
            </a:lvl4pPr>
            <a:lvl5pPr>
              <a:defRPr>
                <a:solidFill>
                  <a:srgbClr val="424242"/>
                </a:solidFill>
              </a:defRPr>
            </a:lvl5pPr>
          </a:lstStyle>
          <a:p>
            <a:pPr lvl="0"/>
            <a:r>
              <a:rPr lang="en-US" dirty="0"/>
              <a:t>LEVEL 1 – ARIAL 18 PT – LIGHT GRAY (158/162/162)</a:t>
            </a:r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0" y="795863"/>
            <a:ext cx="12192000" cy="0"/>
          </a:xfrm>
          <a:prstGeom prst="line">
            <a:avLst/>
          </a:prstGeom>
          <a:ln w="6350">
            <a:solidFill>
              <a:srgbClr val="D6001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 userDrawn="1"/>
        </p:nvSpPr>
        <p:spPr bwMode="black">
          <a:xfrm>
            <a:off x="-1" y="6150797"/>
            <a:ext cx="12192001" cy="728699"/>
          </a:xfrm>
          <a:prstGeom prst="rect">
            <a:avLst/>
          </a:prstGeom>
          <a:solidFill>
            <a:srgbClr val="DB09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7" name="Date Placeholder 3"/>
          <p:cNvSpPr txBox="1">
            <a:spLocks/>
          </p:cNvSpPr>
          <p:nvPr userDrawn="1"/>
        </p:nvSpPr>
        <p:spPr bwMode="white">
          <a:xfrm>
            <a:off x="9008533" y="6514563"/>
            <a:ext cx="2844800" cy="124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z="933" smtClean="0">
                <a:solidFill>
                  <a:srgbClr val="FFFFFF"/>
                </a:solidFill>
              </a:rPr>
              <a:pPr/>
              <a:t>3/12/2019</a:t>
            </a:fld>
            <a:endParaRPr lang="en-US" sz="933" dirty="0">
              <a:solidFill>
                <a:srgbClr val="FFFFFF"/>
              </a:solidFill>
            </a:endParaRPr>
          </a:p>
        </p:txBody>
      </p:sp>
      <p:sp>
        <p:nvSpPr>
          <p:cNvPr id="19" name="Slide Number Placeholder 5"/>
          <p:cNvSpPr txBox="1">
            <a:spLocks/>
          </p:cNvSpPr>
          <p:nvPr userDrawn="1"/>
        </p:nvSpPr>
        <p:spPr bwMode="white">
          <a:xfrm>
            <a:off x="9008533" y="6294650"/>
            <a:ext cx="2844800" cy="1242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1200" smtClean="0">
                <a:solidFill>
                  <a:srgbClr val="FFFFFF"/>
                </a:solidFill>
              </a:rPr>
              <a:pPr algn="r"/>
              <a:t>‹#›</a:t>
            </a:fld>
            <a:endParaRPr lang="en-US" sz="1200" dirty="0">
              <a:solidFill>
                <a:srgbClr val="FFFFFF"/>
              </a:solidFill>
            </a:endParaRPr>
          </a:p>
        </p:txBody>
      </p:sp>
      <p:pic>
        <p:nvPicPr>
          <p:cNvPr id="20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69" y="6294158"/>
            <a:ext cx="2134121" cy="39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ooter Placeholder 4"/>
          <p:cNvSpPr txBox="1">
            <a:spLocks/>
          </p:cNvSpPr>
          <p:nvPr userDrawn="1"/>
        </p:nvSpPr>
        <p:spPr bwMode="white">
          <a:xfrm>
            <a:off x="4165600" y="6514562"/>
            <a:ext cx="3860800" cy="721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33" dirty="0">
                <a:solidFill>
                  <a:schemeClr val="bg1"/>
                </a:solidFill>
              </a:rPr>
              <a:t>{ INSERT TITLE HERE ]</a:t>
            </a:r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18" hasCustomPrompt="1"/>
          </p:nvPr>
        </p:nvSpPr>
        <p:spPr>
          <a:xfrm>
            <a:off x="299222" y="1041401"/>
            <a:ext cx="8343900" cy="2780273"/>
          </a:xfrm>
          <a:prstGeom prst="rect">
            <a:avLst/>
          </a:prstGeom>
        </p:spPr>
        <p:txBody>
          <a:bodyPr/>
          <a:lstStyle>
            <a:lvl2pPr marL="300559" marR="0" indent="-300559" algn="l" defTabSz="609585" rtl="0" eaLnBrk="1" fontAlgn="auto" latinLnBrk="0" hangingPunct="1">
              <a:lnSpc>
                <a:spcPct val="100000"/>
              </a:lnSpc>
              <a:spcBef>
                <a:spcPts val="2667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615935" marR="0" indent="-315376" algn="l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D6001C"/>
              </a:buClr>
              <a:buSzTx/>
              <a:buFont typeface="Arial" panose="020B0604020202020204" pitchFamily="34" charset="0"/>
              <a:buChar char="−"/>
              <a:tabLst/>
              <a:defRPr/>
            </a:lvl3pPr>
          </a:lstStyle>
          <a:p>
            <a:pPr marL="300559" marR="0" lvl="1" indent="-300559" algn="l" defTabSz="609585" rtl="0" eaLnBrk="1" fontAlgn="auto" latinLnBrk="0" hangingPunct="1">
              <a:lnSpc>
                <a:spcPct val="100000"/>
              </a:lnSpc>
              <a:spcBef>
                <a:spcPts val="2667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2 – Arial 18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  <a:p>
            <a:pPr marL="615935" marR="0" lvl="2" indent="-315376" algn="l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D6001C"/>
              </a:buClr>
              <a:buSzTx/>
              <a:buFont typeface="Arial" panose="020B0604020202020204" pitchFamily="34" charset="0"/>
              <a:buChar char="−"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3 – Arial 14 </a:t>
            </a:r>
            <a:r>
              <a:rPr kumimoji="0" lang="en-US" sz="1867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</p:txBody>
      </p:sp>
    </p:spTree>
    <p:extLst>
      <p:ext uri="{BB962C8B-B14F-4D97-AF65-F5344CB8AC3E}">
        <p14:creationId xmlns:p14="http://schemas.microsoft.com/office/powerpoint/2010/main" val="36027983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492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-1" y="795865"/>
            <a:ext cx="6096000" cy="55176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299222" y="270146"/>
            <a:ext cx="11099527" cy="525719"/>
          </a:xfrm>
          <a:prstGeom prst="rect">
            <a:avLst/>
          </a:prstGeom>
        </p:spPr>
        <p:txBody>
          <a:bodyPr vert="horz"/>
          <a:lstStyle>
            <a:lvl1pPr marL="0" indent="0">
              <a:spcAft>
                <a:spcPts val="2400"/>
              </a:spcAft>
              <a:buFontTx/>
              <a:buNone/>
              <a:defRPr sz="2400" b="0" spc="133" baseline="0">
                <a:solidFill>
                  <a:srgbClr val="9EA2A2"/>
                </a:solidFill>
              </a:defRPr>
            </a:lvl1pPr>
            <a:lvl2pPr marL="226478" indent="-226478">
              <a:spcBef>
                <a:spcPts val="2667"/>
              </a:spcBef>
              <a:buClr>
                <a:srgbClr val="DB091C"/>
              </a:buClr>
              <a:buFont typeface="Wingdings" panose="05000000000000000000" pitchFamily="2" charset="2"/>
              <a:buChar char="§"/>
              <a:defRPr sz="2400" baseline="0">
                <a:solidFill>
                  <a:srgbClr val="5F6062"/>
                </a:solidFill>
              </a:defRPr>
            </a:lvl2pPr>
            <a:lvl3pPr marL="531271" indent="-228594">
              <a:spcBef>
                <a:spcPts val="800"/>
              </a:spcBef>
              <a:buClr>
                <a:srgbClr val="DB091C"/>
              </a:buClr>
              <a:buFont typeface="Arial" panose="020B0604020202020204" pitchFamily="34" charset="0"/>
              <a:buChar char="−"/>
              <a:defRPr sz="1867" baseline="0">
                <a:solidFill>
                  <a:srgbClr val="5F6062"/>
                </a:solidFill>
              </a:defRPr>
            </a:lvl3pPr>
            <a:lvl4pPr>
              <a:defRPr>
                <a:solidFill>
                  <a:srgbClr val="424242"/>
                </a:solidFill>
              </a:defRPr>
            </a:lvl4pPr>
            <a:lvl5pPr>
              <a:defRPr>
                <a:solidFill>
                  <a:srgbClr val="424242"/>
                </a:solidFill>
              </a:defRPr>
            </a:lvl5pPr>
          </a:lstStyle>
          <a:p>
            <a:pPr lvl="0"/>
            <a:r>
              <a:rPr lang="en-US" dirty="0"/>
              <a:t>LEVEL 1 – ARIAL 18 PT – LIGHT GRAY (158/162/162)</a:t>
            </a:r>
          </a:p>
        </p:txBody>
      </p:sp>
      <p:cxnSp>
        <p:nvCxnSpPr>
          <p:cNvPr id="17" name="Straight Connector 16"/>
          <p:cNvCxnSpPr/>
          <p:nvPr userDrawn="1"/>
        </p:nvCxnSpPr>
        <p:spPr>
          <a:xfrm>
            <a:off x="0" y="795863"/>
            <a:ext cx="12192000" cy="0"/>
          </a:xfrm>
          <a:prstGeom prst="line">
            <a:avLst/>
          </a:prstGeom>
          <a:ln w="6350">
            <a:solidFill>
              <a:srgbClr val="D6001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 userDrawn="1"/>
        </p:nvSpPr>
        <p:spPr bwMode="black">
          <a:xfrm>
            <a:off x="-1" y="6150797"/>
            <a:ext cx="12192001" cy="728699"/>
          </a:xfrm>
          <a:prstGeom prst="rect">
            <a:avLst/>
          </a:prstGeom>
          <a:solidFill>
            <a:srgbClr val="DB09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6" name="Date Placeholder 3"/>
          <p:cNvSpPr txBox="1">
            <a:spLocks/>
          </p:cNvSpPr>
          <p:nvPr userDrawn="1"/>
        </p:nvSpPr>
        <p:spPr bwMode="white">
          <a:xfrm>
            <a:off x="9008533" y="6514563"/>
            <a:ext cx="2844800" cy="124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z="933" smtClean="0">
                <a:solidFill>
                  <a:srgbClr val="FFFFFF"/>
                </a:solidFill>
              </a:rPr>
              <a:pPr/>
              <a:t>3/12/2019</a:t>
            </a:fld>
            <a:endParaRPr lang="en-US" sz="933" dirty="0">
              <a:solidFill>
                <a:srgbClr val="FFFFFF"/>
              </a:solidFill>
            </a:endParaRPr>
          </a:p>
        </p:txBody>
      </p:sp>
      <p:sp>
        <p:nvSpPr>
          <p:cNvPr id="20" name="Slide Number Placeholder 5"/>
          <p:cNvSpPr txBox="1">
            <a:spLocks/>
          </p:cNvSpPr>
          <p:nvPr userDrawn="1"/>
        </p:nvSpPr>
        <p:spPr bwMode="white">
          <a:xfrm>
            <a:off x="9008533" y="6294650"/>
            <a:ext cx="2844800" cy="1242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1200" smtClean="0">
                <a:solidFill>
                  <a:srgbClr val="FFFFFF"/>
                </a:solidFill>
              </a:rPr>
              <a:pPr algn="r"/>
              <a:t>‹#›</a:t>
            </a:fld>
            <a:endParaRPr lang="en-US" sz="1200" dirty="0">
              <a:solidFill>
                <a:srgbClr val="FFFFFF"/>
              </a:solidFill>
            </a:endParaRPr>
          </a:p>
        </p:txBody>
      </p:sp>
      <p:pic>
        <p:nvPicPr>
          <p:cNvPr id="21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69" y="6294158"/>
            <a:ext cx="2134121" cy="39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ooter Placeholder 4"/>
          <p:cNvSpPr txBox="1">
            <a:spLocks/>
          </p:cNvSpPr>
          <p:nvPr userDrawn="1"/>
        </p:nvSpPr>
        <p:spPr bwMode="white">
          <a:xfrm>
            <a:off x="4165600" y="6514562"/>
            <a:ext cx="3860800" cy="721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33" dirty="0">
                <a:solidFill>
                  <a:schemeClr val="bg1"/>
                </a:solidFill>
              </a:rPr>
              <a:t>{ INSERT TITLE HERE ]</a:t>
            </a:r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18" hasCustomPrompt="1"/>
          </p:nvPr>
        </p:nvSpPr>
        <p:spPr>
          <a:xfrm>
            <a:off x="6420376" y="1032924"/>
            <a:ext cx="5432957" cy="2788749"/>
          </a:xfrm>
          <a:prstGeom prst="rect">
            <a:avLst/>
          </a:prstGeom>
        </p:spPr>
        <p:txBody>
          <a:bodyPr/>
          <a:lstStyle>
            <a:lvl2pPr marL="300559" marR="0" indent="-300559" algn="l" defTabSz="609585" rtl="0" eaLnBrk="1" fontAlgn="auto" latinLnBrk="0" hangingPunct="1">
              <a:lnSpc>
                <a:spcPct val="100000"/>
              </a:lnSpc>
              <a:spcBef>
                <a:spcPts val="2667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615935" marR="0" indent="-315376" algn="l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D6001C"/>
              </a:buClr>
              <a:buSzTx/>
              <a:buFont typeface="Arial" panose="020B0604020202020204" pitchFamily="34" charset="0"/>
              <a:buChar char="−"/>
              <a:tabLst/>
              <a:defRPr/>
            </a:lvl3pPr>
          </a:lstStyle>
          <a:p>
            <a:pPr marL="300559" marR="0" lvl="1" indent="-300559" algn="l" defTabSz="609585" rtl="0" eaLnBrk="1" fontAlgn="auto" latinLnBrk="0" hangingPunct="1">
              <a:lnSpc>
                <a:spcPct val="100000"/>
              </a:lnSpc>
              <a:spcBef>
                <a:spcPts val="2667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2 – Arial 18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  <a:p>
            <a:pPr marL="615935" marR="0" lvl="2" indent="-315376" algn="l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D6001C"/>
              </a:buClr>
              <a:buSzTx/>
              <a:buFont typeface="Arial" panose="020B0604020202020204" pitchFamily="34" charset="0"/>
              <a:buChar char="−"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3 – Arial 14 </a:t>
            </a:r>
            <a:r>
              <a:rPr kumimoji="0" lang="en-US" sz="1867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</p:txBody>
      </p:sp>
    </p:spTree>
    <p:extLst>
      <p:ext uri="{BB962C8B-B14F-4D97-AF65-F5344CB8AC3E}">
        <p14:creationId xmlns:p14="http://schemas.microsoft.com/office/powerpoint/2010/main" val="4501855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468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-1" y="1"/>
            <a:ext cx="12192001" cy="6390540"/>
          </a:xfrm>
          <a:prstGeom prst="rect">
            <a:avLst/>
          </a:prstGeom>
          <a:solidFill>
            <a:srgbClr val="54585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7" name="Text Placeholder 8"/>
          <p:cNvSpPr>
            <a:spLocks noGrp="1"/>
          </p:cNvSpPr>
          <p:nvPr>
            <p:ph type="body" sz="quarter" idx="14" hasCustomPrompt="1"/>
          </p:nvPr>
        </p:nvSpPr>
        <p:spPr>
          <a:xfrm>
            <a:off x="299222" y="270147"/>
            <a:ext cx="11099527" cy="525717"/>
          </a:xfrm>
          <a:prstGeom prst="rect">
            <a:avLst/>
          </a:prstGeom>
        </p:spPr>
        <p:txBody>
          <a:bodyPr vert="horz"/>
          <a:lstStyle>
            <a:lvl1pPr marL="0" indent="0">
              <a:spcAft>
                <a:spcPts val="2400"/>
              </a:spcAft>
              <a:buFontTx/>
              <a:buNone/>
              <a:defRPr sz="2400" b="0" spc="133" baseline="0">
                <a:solidFill>
                  <a:srgbClr val="9EA2A2"/>
                </a:solidFill>
              </a:defRPr>
            </a:lvl1pPr>
            <a:lvl2pPr marL="226478" indent="-226478">
              <a:spcBef>
                <a:spcPts val="2667"/>
              </a:spcBef>
              <a:buClr>
                <a:schemeClr val="bg1"/>
              </a:buClr>
              <a:buFont typeface="Wingdings" panose="05000000000000000000" pitchFamily="2" charset="2"/>
              <a:buChar char="§"/>
              <a:defRPr sz="2400" baseline="0">
                <a:solidFill>
                  <a:schemeClr val="bg1"/>
                </a:solidFill>
              </a:defRPr>
            </a:lvl2pPr>
            <a:lvl3pPr marL="531271" indent="-228594"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−"/>
              <a:defRPr sz="1867" baseline="0">
                <a:solidFill>
                  <a:schemeClr val="bg1"/>
                </a:solidFill>
              </a:defRPr>
            </a:lvl3pPr>
            <a:lvl4pPr>
              <a:defRPr>
                <a:solidFill>
                  <a:srgbClr val="424242"/>
                </a:solidFill>
              </a:defRPr>
            </a:lvl4pPr>
            <a:lvl5pPr>
              <a:defRPr>
                <a:solidFill>
                  <a:srgbClr val="424242"/>
                </a:solidFill>
              </a:defRPr>
            </a:lvl5pPr>
          </a:lstStyle>
          <a:p>
            <a:pPr lvl="0"/>
            <a:r>
              <a:rPr lang="en-US" dirty="0"/>
              <a:t>LEVEL 1 – ARIAL 18 PT – LIGHT GRAY (158/162/162)</a:t>
            </a:r>
          </a:p>
        </p:txBody>
      </p:sp>
      <p:cxnSp>
        <p:nvCxnSpPr>
          <p:cNvPr id="20" name="Straight Connector 19"/>
          <p:cNvCxnSpPr/>
          <p:nvPr userDrawn="1"/>
        </p:nvCxnSpPr>
        <p:spPr>
          <a:xfrm>
            <a:off x="0" y="795863"/>
            <a:ext cx="12192000" cy="0"/>
          </a:xfrm>
          <a:prstGeom prst="line">
            <a:avLst/>
          </a:prstGeom>
          <a:ln w="635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 userDrawn="1"/>
        </p:nvSpPr>
        <p:spPr bwMode="black">
          <a:xfrm>
            <a:off x="-1" y="6150797"/>
            <a:ext cx="12192001" cy="728699"/>
          </a:xfrm>
          <a:prstGeom prst="rect">
            <a:avLst/>
          </a:prstGeom>
          <a:solidFill>
            <a:srgbClr val="DB09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1" name="Date Placeholder 3"/>
          <p:cNvSpPr txBox="1">
            <a:spLocks/>
          </p:cNvSpPr>
          <p:nvPr userDrawn="1"/>
        </p:nvSpPr>
        <p:spPr bwMode="white">
          <a:xfrm>
            <a:off x="9008533" y="6514563"/>
            <a:ext cx="2844800" cy="124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z="933" smtClean="0">
                <a:solidFill>
                  <a:srgbClr val="FFFFFF"/>
                </a:solidFill>
              </a:rPr>
              <a:pPr/>
              <a:t>3/12/2019</a:t>
            </a:fld>
            <a:endParaRPr lang="en-US" sz="933" dirty="0">
              <a:solidFill>
                <a:srgbClr val="FFFFFF"/>
              </a:solidFill>
            </a:endParaRPr>
          </a:p>
        </p:txBody>
      </p:sp>
      <p:sp>
        <p:nvSpPr>
          <p:cNvPr id="18" name="Slide Number Placeholder 5"/>
          <p:cNvSpPr txBox="1">
            <a:spLocks/>
          </p:cNvSpPr>
          <p:nvPr userDrawn="1"/>
        </p:nvSpPr>
        <p:spPr bwMode="white">
          <a:xfrm>
            <a:off x="9008533" y="6294650"/>
            <a:ext cx="2844800" cy="1242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1200" smtClean="0">
                <a:solidFill>
                  <a:srgbClr val="FFFFFF"/>
                </a:solidFill>
              </a:rPr>
              <a:pPr algn="r"/>
              <a:t>‹#›</a:t>
            </a:fld>
            <a:endParaRPr lang="en-US" sz="1200" dirty="0">
              <a:solidFill>
                <a:srgbClr val="FFFFFF"/>
              </a:solidFill>
            </a:endParaRPr>
          </a:p>
        </p:txBody>
      </p:sp>
      <p:pic>
        <p:nvPicPr>
          <p:cNvPr id="19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69" y="6294158"/>
            <a:ext cx="2134121" cy="39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ooter Placeholder 4"/>
          <p:cNvSpPr txBox="1">
            <a:spLocks/>
          </p:cNvSpPr>
          <p:nvPr userDrawn="1"/>
        </p:nvSpPr>
        <p:spPr bwMode="white">
          <a:xfrm>
            <a:off x="4165600" y="6514562"/>
            <a:ext cx="3860800" cy="721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33" dirty="0">
                <a:solidFill>
                  <a:schemeClr val="bg1"/>
                </a:solidFill>
              </a:rPr>
              <a:t>{ INSERT TITLE HERE ]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98451" y="1023066"/>
            <a:ext cx="6817783" cy="2536113"/>
          </a:xfrm>
          <a:prstGeom prst="rect">
            <a:avLst/>
          </a:prstGeom>
        </p:spPr>
        <p:txBody>
          <a:bodyPr/>
          <a:lstStyle>
            <a:lvl2pPr marL="300559" marR="0" indent="-300559" algn="l" defTabSz="609585" rtl="0" eaLnBrk="1" fontAlgn="auto" latinLnBrk="0" hangingPunct="1">
              <a:lnSpc>
                <a:spcPct val="100000"/>
              </a:lnSpc>
              <a:spcBef>
                <a:spcPts val="2667"/>
              </a:spcBef>
              <a:spcAft>
                <a:spcPts val="0"/>
              </a:spcAft>
              <a:buClr>
                <a:prstClr val="white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615935" marR="0" indent="-315376" algn="l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prstClr val="white"/>
              </a:buClr>
              <a:buSzTx/>
              <a:buFont typeface="Arial" panose="020B0604020202020204" pitchFamily="34" charset="0"/>
              <a:buChar char="−"/>
              <a:tabLst/>
              <a:defRPr/>
            </a:lvl3pPr>
          </a:lstStyle>
          <a:p>
            <a:pPr marL="300559" marR="0" lvl="1" indent="-300559" algn="l" defTabSz="609585" rtl="0" eaLnBrk="1" fontAlgn="auto" latinLnBrk="0" hangingPunct="1">
              <a:lnSpc>
                <a:spcPct val="100000"/>
              </a:lnSpc>
              <a:spcBef>
                <a:spcPts val="2667"/>
              </a:spcBef>
              <a:spcAft>
                <a:spcPts val="0"/>
              </a:spcAft>
              <a:buClr>
                <a:prstClr val="white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2 – Arial 18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  <a:p>
            <a:pPr marL="615935" marR="0" lvl="2" indent="-315376" algn="l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prstClr val="white"/>
              </a:buClr>
              <a:buSzTx/>
              <a:buFont typeface="Arial" panose="020B0604020202020204" pitchFamily="34" charset="0"/>
              <a:buChar char="−"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3 – Arial 14 </a:t>
            </a:r>
            <a:r>
              <a:rPr kumimoji="0" lang="en-US" sz="1867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</p:txBody>
      </p:sp>
    </p:spTree>
    <p:extLst>
      <p:ext uri="{BB962C8B-B14F-4D97-AF65-F5344CB8AC3E}">
        <p14:creationId xmlns:p14="http://schemas.microsoft.com/office/powerpoint/2010/main" val="31694545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313488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93671" y="4274833"/>
            <a:ext cx="10972800" cy="1143000"/>
          </a:xfrm>
          <a:prstGeom prst="rect">
            <a:avLst/>
          </a:prstGeom>
        </p:spPr>
        <p:txBody>
          <a:bodyPr vert="horz"/>
          <a:lstStyle>
            <a:lvl1pPr algn="l">
              <a:defRPr sz="7200"/>
            </a:lvl1pPr>
          </a:lstStyle>
          <a:p>
            <a:pPr>
              <a:lnSpc>
                <a:spcPct val="80000"/>
              </a:lnSpc>
            </a:pPr>
            <a:r>
              <a:rPr lang="en-US" sz="5867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“</a:t>
            </a:r>
            <a:r>
              <a:rPr lang="en-US" sz="48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This is an excellent location </a:t>
            </a:r>
            <a:br>
              <a:rPr lang="en-US" sz="48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en-US" sz="48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 for a quote.</a:t>
            </a:r>
            <a:r>
              <a:rPr lang="en-US" sz="5867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”</a:t>
            </a:r>
          </a:p>
        </p:txBody>
      </p:sp>
      <p:sp>
        <p:nvSpPr>
          <p:cNvPr id="9" name="Rectangle 8"/>
          <p:cNvSpPr/>
          <p:nvPr userDrawn="1"/>
        </p:nvSpPr>
        <p:spPr bwMode="black">
          <a:xfrm>
            <a:off x="-1" y="6150797"/>
            <a:ext cx="12192001" cy="728699"/>
          </a:xfrm>
          <a:prstGeom prst="rect">
            <a:avLst/>
          </a:prstGeom>
          <a:solidFill>
            <a:srgbClr val="DB09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0" name="Date Placeholder 3"/>
          <p:cNvSpPr txBox="1">
            <a:spLocks/>
          </p:cNvSpPr>
          <p:nvPr userDrawn="1"/>
        </p:nvSpPr>
        <p:spPr bwMode="white">
          <a:xfrm>
            <a:off x="9008533" y="6514563"/>
            <a:ext cx="2844800" cy="124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z="933" smtClean="0">
                <a:solidFill>
                  <a:srgbClr val="FFFFFF"/>
                </a:solidFill>
              </a:rPr>
              <a:pPr/>
              <a:t>3/12/2019</a:t>
            </a:fld>
            <a:endParaRPr lang="en-US" sz="933" dirty="0">
              <a:solidFill>
                <a:srgbClr val="FFFFFF"/>
              </a:solidFill>
            </a:endParaRPr>
          </a:p>
        </p:txBody>
      </p:sp>
      <p:sp>
        <p:nvSpPr>
          <p:cNvPr id="17" name="Slide Number Placeholder 5"/>
          <p:cNvSpPr txBox="1">
            <a:spLocks/>
          </p:cNvSpPr>
          <p:nvPr userDrawn="1"/>
        </p:nvSpPr>
        <p:spPr bwMode="white">
          <a:xfrm>
            <a:off x="9008533" y="6294650"/>
            <a:ext cx="2844800" cy="1242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1200" smtClean="0">
                <a:solidFill>
                  <a:srgbClr val="FFFFFF"/>
                </a:solidFill>
              </a:rPr>
              <a:pPr algn="r"/>
              <a:t>‹#›</a:t>
            </a:fld>
            <a:endParaRPr lang="en-US" sz="1200" dirty="0">
              <a:solidFill>
                <a:srgbClr val="FFFFFF"/>
              </a:solidFill>
            </a:endParaRPr>
          </a:p>
        </p:txBody>
      </p:sp>
      <p:pic>
        <p:nvPicPr>
          <p:cNvPr id="18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69" y="6294158"/>
            <a:ext cx="2134121" cy="39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ooter Placeholder 4"/>
          <p:cNvSpPr txBox="1">
            <a:spLocks/>
          </p:cNvSpPr>
          <p:nvPr userDrawn="1"/>
        </p:nvSpPr>
        <p:spPr bwMode="white">
          <a:xfrm>
            <a:off x="4165600" y="6514562"/>
            <a:ext cx="3860800" cy="721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33" dirty="0">
                <a:solidFill>
                  <a:schemeClr val="bg1"/>
                </a:solidFill>
              </a:rPr>
              <a:t>{ INSERT TITLE HERE ]</a:t>
            </a:r>
          </a:p>
        </p:txBody>
      </p:sp>
    </p:spTree>
    <p:extLst>
      <p:ext uri="{BB962C8B-B14F-4D97-AF65-F5344CB8AC3E}">
        <p14:creationId xmlns:p14="http://schemas.microsoft.com/office/powerpoint/2010/main" val="32441854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black">
          <a:xfrm>
            <a:off x="0" y="3162651"/>
            <a:ext cx="12192000" cy="3695349"/>
          </a:xfrm>
          <a:prstGeom prst="rect">
            <a:avLst/>
          </a:prstGeom>
          <a:solidFill>
            <a:srgbClr val="D600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4233" y="3111225"/>
            <a:ext cx="12192000" cy="0"/>
          </a:xfrm>
          <a:prstGeom prst="line">
            <a:avLst/>
          </a:prstGeom>
          <a:ln w="6350">
            <a:solidFill>
              <a:srgbClr val="D6001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itle 1"/>
          <p:cNvSpPr txBox="1">
            <a:spLocks/>
          </p:cNvSpPr>
          <p:nvPr userDrawn="1"/>
        </p:nvSpPr>
        <p:spPr>
          <a:xfrm>
            <a:off x="285674" y="749447"/>
            <a:ext cx="11087801" cy="965420"/>
          </a:xfrm>
          <a:prstGeom prst="rect">
            <a:avLst/>
          </a:prstGeom>
          <a:ln>
            <a:noFill/>
          </a:ln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5000" b="1" kern="1200" spc="0" baseline="0">
                <a:solidFill>
                  <a:srgbClr val="FFFFFF"/>
                </a:solidFill>
                <a:effectLst/>
                <a:latin typeface="Arial"/>
                <a:ea typeface="+mj-ea"/>
                <a:cs typeface="Arial"/>
              </a:defRPr>
            </a:lvl1pPr>
          </a:lstStyle>
          <a:p>
            <a:r>
              <a:rPr lang="en-US" sz="5333" b="1" dirty="0">
                <a:solidFill>
                  <a:srgbClr val="54585A"/>
                </a:solidFill>
              </a:rPr>
              <a:t>Divider Slide 1</a:t>
            </a:r>
            <a:br>
              <a:rPr lang="en-US" sz="5333" b="1" dirty="0">
                <a:solidFill>
                  <a:srgbClr val="54585A"/>
                </a:solidFill>
              </a:rPr>
            </a:br>
            <a:r>
              <a:rPr lang="en-US" sz="5333" b="1" dirty="0">
                <a:solidFill>
                  <a:srgbClr val="54585A"/>
                </a:solidFill>
              </a:rPr>
              <a:t>Two Lines Max</a:t>
            </a:r>
          </a:p>
        </p:txBody>
      </p:sp>
      <p:sp>
        <p:nvSpPr>
          <p:cNvPr id="10" name="Date Placeholder 3"/>
          <p:cNvSpPr txBox="1">
            <a:spLocks/>
          </p:cNvSpPr>
          <p:nvPr userDrawn="1"/>
        </p:nvSpPr>
        <p:spPr bwMode="white">
          <a:xfrm>
            <a:off x="9008533" y="6514563"/>
            <a:ext cx="2844800" cy="124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z="933" smtClean="0">
                <a:solidFill>
                  <a:srgbClr val="FFFFFF"/>
                </a:solidFill>
              </a:rPr>
              <a:pPr/>
              <a:t>3/12/2019</a:t>
            </a:fld>
            <a:endParaRPr lang="en-US" sz="933" dirty="0">
              <a:solidFill>
                <a:srgbClr val="FFFFFF"/>
              </a:solidFill>
            </a:endParaRPr>
          </a:p>
        </p:txBody>
      </p:sp>
      <p:sp>
        <p:nvSpPr>
          <p:cNvPr id="18" name="Slide Number Placeholder 5"/>
          <p:cNvSpPr txBox="1">
            <a:spLocks/>
          </p:cNvSpPr>
          <p:nvPr userDrawn="1"/>
        </p:nvSpPr>
        <p:spPr bwMode="white">
          <a:xfrm>
            <a:off x="9008533" y="6294650"/>
            <a:ext cx="2844800" cy="1242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1200" smtClean="0">
                <a:solidFill>
                  <a:srgbClr val="FFFFFF"/>
                </a:solidFill>
              </a:rPr>
              <a:pPr algn="r"/>
              <a:t>‹#›</a:t>
            </a:fld>
            <a:endParaRPr lang="en-US" sz="1200" dirty="0">
              <a:solidFill>
                <a:srgbClr val="FFFFFF"/>
              </a:solidFill>
            </a:endParaRPr>
          </a:p>
        </p:txBody>
      </p:sp>
      <p:pic>
        <p:nvPicPr>
          <p:cNvPr id="19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69" y="6294158"/>
            <a:ext cx="2134121" cy="39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ooter Placeholder 4"/>
          <p:cNvSpPr txBox="1">
            <a:spLocks/>
          </p:cNvSpPr>
          <p:nvPr userDrawn="1"/>
        </p:nvSpPr>
        <p:spPr bwMode="white">
          <a:xfrm>
            <a:off x="4165600" y="6514562"/>
            <a:ext cx="3860800" cy="721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33" dirty="0">
                <a:solidFill>
                  <a:schemeClr val="bg1"/>
                </a:solidFill>
              </a:rPr>
              <a:t>{ INSERT TITLE HERE ]</a:t>
            </a:r>
          </a:p>
        </p:txBody>
      </p:sp>
    </p:spTree>
    <p:extLst>
      <p:ext uri="{BB962C8B-B14F-4D97-AF65-F5344CB8AC3E}">
        <p14:creationId xmlns:p14="http://schemas.microsoft.com/office/powerpoint/2010/main" val="20693980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0215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</p:sldLayoutIdLst>
  <p:hf sldNum="0" hdr="0" ftr="0" dt="0"/>
  <p:txStyles>
    <p:titleStyle>
      <a:lvl1pPr algn="ctr" defTabSz="609585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609585" rtl="0" eaLnBrk="1" latinLnBrk="0" hangingPunct="1">
        <a:spcBef>
          <a:spcPct val="20000"/>
        </a:spcBef>
        <a:buFont typeface="Arial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609585" rtl="0" eaLnBrk="1" latinLnBrk="0" hangingPunct="1">
        <a:spcBef>
          <a:spcPct val="20000"/>
        </a:spcBef>
        <a:buFont typeface="Arial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609585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609585" rtl="0" eaLnBrk="1" latinLnBrk="0" hangingPunct="1">
        <a:spcBef>
          <a:spcPct val="20000"/>
        </a:spcBef>
        <a:buFont typeface="Arial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609585" rtl="0" eaLnBrk="1" latinLnBrk="0" hangingPunct="1">
        <a:spcBef>
          <a:spcPct val="20000"/>
        </a:spcBef>
        <a:buFont typeface="Arial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523FA5D-9CAF-714F-AB2A-BE4EE5231E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4D3C97-7F1C-2A49-8E10-0EC7CD33CA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C4AF73-E8AC-3C43-8520-2677CF0F3F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626ED2-FC95-2D48-B30E-8E63605ABB54}" type="datetime1">
              <a:rPr lang="en-US" smtClean="0"/>
              <a:t>3/12/2019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B712F1-1888-394F-8FF2-850AB922A6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7C2B51-6B1A-3545-8AB5-C2F0D51C1D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FCE5F3-0296-3D48-A0F0-A60BF65F48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7666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35229" y="4954385"/>
            <a:ext cx="11087801" cy="609435"/>
          </a:xfrm>
        </p:spPr>
        <p:txBody>
          <a:bodyPr/>
          <a:lstStyle/>
          <a:p>
            <a:r>
              <a:rPr lang="en-US" dirty="0"/>
              <a:t>DEPARTMENT OF COMPUTER SCIENCE     |    </a:t>
            </a:r>
            <a:r>
              <a:rPr lang="en-US" dirty="0" smtClean="0"/>
              <a:t>03/14/2019</a:t>
            </a:r>
            <a:endParaRPr lang="en-US" dirty="0"/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8430" y="1903616"/>
            <a:ext cx="11087801" cy="1972157"/>
          </a:xfrm>
        </p:spPr>
        <p:txBody>
          <a:bodyPr/>
          <a:lstStyle/>
          <a:p>
            <a:r>
              <a:rPr lang="en-US" dirty="0"/>
              <a:t>Lecture </a:t>
            </a:r>
            <a:r>
              <a:rPr lang="en-US" dirty="0" smtClean="0"/>
              <a:t>15: </a:t>
            </a:r>
            <a:r>
              <a:rPr lang="en-US" dirty="0"/>
              <a:t>Introduction to Computer Programming Course - CS1010</a:t>
            </a:r>
          </a:p>
        </p:txBody>
      </p:sp>
    </p:spTree>
    <p:extLst>
      <p:ext uri="{BB962C8B-B14F-4D97-AF65-F5344CB8AC3E}">
        <p14:creationId xmlns:p14="http://schemas.microsoft.com/office/powerpoint/2010/main" val="1011807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6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Given two strings, return True if either of the strings appears at the very end of the other string, ignoring upper/lower case differences (in other words, the computation should not be "case sensitive"). Note: </a:t>
            </a:r>
            <a:r>
              <a:rPr lang="en-US" dirty="0" err="1"/>
              <a:t>s.lower</a:t>
            </a:r>
            <a:r>
              <a:rPr lang="en-US" dirty="0"/>
              <a:t>() returns the lowercase version of a string.</a:t>
            </a:r>
          </a:p>
          <a:p>
            <a:r>
              <a:rPr lang="en-US" dirty="0" smtClean="0"/>
              <a:t>Test cases: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end_other('</a:t>
            </a:r>
            <a:r>
              <a:rPr lang="en-US" dirty="0" err="1"/>
              <a:t>Hiabc</a:t>
            </a:r>
            <a:r>
              <a:rPr lang="en-US" dirty="0"/>
              <a:t>', '</a:t>
            </a:r>
            <a:r>
              <a:rPr lang="en-US" dirty="0" err="1"/>
              <a:t>abc</a:t>
            </a:r>
            <a:r>
              <a:rPr lang="en-US" dirty="0"/>
              <a:t>') → True</a:t>
            </a:r>
            <a:br>
              <a:rPr lang="en-US" dirty="0"/>
            </a:br>
            <a:r>
              <a:rPr lang="en-US" dirty="0"/>
              <a:t>end_other('</a:t>
            </a:r>
            <a:r>
              <a:rPr lang="en-US" dirty="0" err="1"/>
              <a:t>AbC</a:t>
            </a:r>
            <a:r>
              <a:rPr lang="en-US" dirty="0"/>
              <a:t>', '</a:t>
            </a:r>
            <a:r>
              <a:rPr lang="en-US" dirty="0" err="1"/>
              <a:t>HiaBc</a:t>
            </a:r>
            <a:r>
              <a:rPr lang="en-US" dirty="0"/>
              <a:t>') → True</a:t>
            </a:r>
            <a:br>
              <a:rPr lang="en-US" dirty="0"/>
            </a:br>
            <a:r>
              <a:rPr lang="en-US" dirty="0"/>
              <a:t>end_other('</a:t>
            </a:r>
            <a:r>
              <a:rPr lang="en-US" dirty="0" err="1"/>
              <a:t>abc</a:t>
            </a:r>
            <a:r>
              <a:rPr lang="en-US" dirty="0"/>
              <a:t>', '</a:t>
            </a:r>
            <a:r>
              <a:rPr lang="en-US" dirty="0" err="1"/>
              <a:t>abXabc</a:t>
            </a:r>
            <a:r>
              <a:rPr lang="en-US" dirty="0"/>
              <a:t>') → True</a:t>
            </a:r>
          </a:p>
        </p:txBody>
      </p:sp>
    </p:spTree>
    <p:extLst>
      <p:ext uri="{BB962C8B-B14F-4D97-AF65-F5344CB8AC3E}">
        <p14:creationId xmlns:p14="http://schemas.microsoft.com/office/powerpoint/2010/main" val="16406561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7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Write a Python program which iterates the integers from 1 to 50. For multiples of three print "Fizz" instead of the number and for the multiples of five print "Buzz". For numbers which are multiples of both three and five print "</a:t>
            </a:r>
            <a:r>
              <a:rPr lang="en-US" dirty="0" err="1"/>
              <a:t>FizzBuzz</a:t>
            </a:r>
            <a:r>
              <a:rPr lang="en-US" dirty="0" smtClean="0"/>
              <a:t>".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10746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8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Write a Python program that accepts a string and calculate the number of digits and letters.</a:t>
            </a:r>
          </a:p>
        </p:txBody>
      </p:sp>
    </p:spTree>
    <p:extLst>
      <p:ext uri="{BB962C8B-B14F-4D97-AF65-F5344CB8AC3E}">
        <p14:creationId xmlns:p14="http://schemas.microsoft.com/office/powerpoint/2010/main" val="39795780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EFD450-F0C6-444B-8E74-1264DDE0C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Class Exercise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52BB36-5D7E-423E-AF49-1AD2EA80BD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Given in class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71399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Class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Error and exception handling</a:t>
            </a:r>
          </a:p>
        </p:txBody>
      </p:sp>
    </p:spTree>
    <p:extLst>
      <p:ext uri="{BB962C8B-B14F-4D97-AF65-F5344CB8AC3E}">
        <p14:creationId xmlns:p14="http://schemas.microsoft.com/office/powerpoint/2010/main" val="21198591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19497"/>
            <a:ext cx="10515600" cy="4757466"/>
          </a:xfrm>
        </p:spPr>
        <p:txBody>
          <a:bodyPr/>
          <a:lstStyle/>
          <a:p>
            <a:r>
              <a:rPr lang="en-US" dirty="0"/>
              <a:t>Exam 2 is scheduled for Thursday (March 21</a:t>
            </a:r>
            <a:r>
              <a:rPr lang="en-US" dirty="0" smtClean="0"/>
              <a:t>)</a:t>
            </a:r>
          </a:p>
          <a:p>
            <a:r>
              <a:rPr lang="en-US" dirty="0" smtClean="0"/>
              <a:t>We will review the exam on Monday (March 18)</a:t>
            </a:r>
          </a:p>
          <a:p>
            <a:r>
              <a:rPr lang="en-US" dirty="0" smtClean="0"/>
              <a:t>Rainbow Grades in </a:t>
            </a:r>
            <a:r>
              <a:rPr lang="en-US" dirty="0" err="1" smtClean="0"/>
              <a:t>Submitty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Do not worry about the %age shown</a:t>
            </a:r>
          </a:p>
          <a:p>
            <a:pPr lvl="1"/>
            <a:r>
              <a:rPr lang="en-US" dirty="0" smtClean="0"/>
              <a:t>Just look at Exam 1 Row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28123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F9B98-4665-2148-A0B2-C543C4251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129993"/>
            <a:ext cx="10515600" cy="1325563"/>
          </a:xfrm>
        </p:spPr>
        <p:txBody>
          <a:bodyPr/>
          <a:lstStyle/>
          <a:p>
            <a:r>
              <a:rPr lang="en-US" dirty="0"/>
              <a:t>Goals for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708DE5-C10C-1243-998A-74D00326CF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Loops</a:t>
            </a:r>
          </a:p>
          <a:p>
            <a:r>
              <a:rPr lang="en-US" dirty="0"/>
              <a:t>Problems on For </a:t>
            </a:r>
            <a:r>
              <a:rPr lang="en-US" dirty="0" smtClean="0"/>
              <a:t>Loops</a:t>
            </a:r>
          </a:p>
          <a:p>
            <a:r>
              <a:rPr lang="en-US" dirty="0" smtClean="0"/>
              <a:t>In-Class exercise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10836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49009-8B15-4784-AF4E-89FDC8AD6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</a:t>
            </a:r>
            <a:r>
              <a:rPr lang="en-US" dirty="0" smtClean="0"/>
              <a:t>1a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E78BB5-C913-4DA8-BE1A-DDB323753F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Given a string and a substring, return true if substring is in the string.</a:t>
            </a:r>
          </a:p>
        </p:txBody>
      </p:sp>
    </p:spTree>
    <p:extLst>
      <p:ext uri="{BB962C8B-B14F-4D97-AF65-F5344CB8AC3E}">
        <p14:creationId xmlns:p14="http://schemas.microsoft.com/office/powerpoint/2010/main" val="6214059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1b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Given a list of characters and a string. Return the number of characters that are there in the string.</a:t>
            </a:r>
          </a:p>
          <a:p>
            <a:r>
              <a:rPr lang="en-US" dirty="0"/>
              <a:t>l1=['</a:t>
            </a:r>
            <a:r>
              <a:rPr lang="en-US" dirty="0" err="1"/>
              <a:t>a','b','c','d','r</a:t>
            </a:r>
            <a:r>
              <a:rPr lang="en-US" dirty="0"/>
              <a:t>']</a:t>
            </a:r>
          </a:p>
          <a:p>
            <a:r>
              <a:rPr lang="en-US" dirty="0"/>
              <a:t>s1='c1tdoorrbin'</a:t>
            </a:r>
          </a:p>
          <a:p>
            <a:r>
              <a:rPr lang="en-US" dirty="0" smtClean="0"/>
              <a:t>Result: 4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05264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Write a program that returns a list of even numbers up to a given integer 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71065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Write a Python program that accepts a word from the user and reverse </a:t>
            </a:r>
            <a:r>
              <a:rPr lang="en-US" dirty="0" smtClean="0"/>
              <a:t>it using for loop.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79832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0D1E7E-7809-42D5-9AE9-E3A7A7119C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F7A773-B31F-48D1-A0B1-15C8D02B99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Write a function that takes input as a string and a substring. Return the number of times the substring is found in the string.</a:t>
            </a:r>
          </a:p>
        </p:txBody>
      </p:sp>
    </p:spTree>
    <p:extLst>
      <p:ext uri="{BB962C8B-B14F-4D97-AF65-F5344CB8AC3E}">
        <p14:creationId xmlns:p14="http://schemas.microsoft.com/office/powerpoint/2010/main" val="13289612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C72BD-3DC3-43A2-9BF3-E0F36BFD62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1EADC3-E77A-483B-99AF-6CEE45E8E4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Given an array of </a:t>
            </a:r>
            <a:r>
              <a:rPr lang="en-US" dirty="0" smtClean="0"/>
              <a:t>integers</a:t>
            </a:r>
            <a:r>
              <a:rPr lang="en-US" dirty="0"/>
              <a:t>, return True if the array contains a 2 next to a 2 somewhere.</a:t>
            </a:r>
          </a:p>
          <a:p>
            <a:r>
              <a:rPr lang="en-US" dirty="0"/>
              <a:t/>
            </a:r>
            <a:br>
              <a:rPr lang="en-US" dirty="0"/>
            </a:br>
            <a:r>
              <a:rPr lang="en-US" dirty="0"/>
              <a:t>has22([1, 2, 2]) → True</a:t>
            </a:r>
            <a:br>
              <a:rPr lang="en-US" dirty="0"/>
            </a:br>
            <a:r>
              <a:rPr lang="en-US" dirty="0"/>
              <a:t>has22([1, 2, 1, 2]) → False</a:t>
            </a:r>
            <a:br>
              <a:rPr lang="en-US" dirty="0"/>
            </a:br>
            <a:r>
              <a:rPr lang="en-US" dirty="0"/>
              <a:t>has22([2, 1, 2]) → False</a:t>
            </a:r>
          </a:p>
        </p:txBody>
      </p:sp>
    </p:spTree>
    <p:extLst>
      <p:ext uri="{BB962C8B-B14F-4D97-AF65-F5344CB8AC3E}">
        <p14:creationId xmlns:p14="http://schemas.microsoft.com/office/powerpoint/2010/main" val="1499572426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2015TemplateColors">
      <a:dk1>
        <a:sysClr val="windowText" lastClr="000000"/>
      </a:dk1>
      <a:lt1>
        <a:sysClr val="window" lastClr="FFFFFF"/>
      </a:lt1>
      <a:dk2>
        <a:srgbClr val="323232"/>
      </a:dk2>
      <a:lt2>
        <a:srgbClr val="EEECE1"/>
      </a:lt2>
      <a:accent1>
        <a:srgbClr val="D00016"/>
      </a:accent1>
      <a:accent2>
        <a:srgbClr val="32323C"/>
      </a:accent2>
      <a:accent3>
        <a:srgbClr val="B9B5AD"/>
      </a:accent3>
      <a:accent4>
        <a:srgbClr val="325A9C"/>
      </a:accent4>
      <a:accent5>
        <a:srgbClr val="EFE793"/>
      </a:accent5>
      <a:accent6>
        <a:srgbClr val="2F3C60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22204</TotalTime>
  <Words>715</Words>
  <Application>Microsoft Office PowerPoint</Application>
  <PresentationFormat>Widescreen</PresentationFormat>
  <Paragraphs>132</Paragraphs>
  <Slides>14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Calibri</vt:lpstr>
      <vt:lpstr>Calibri Light</vt:lpstr>
      <vt:lpstr>Wingdings</vt:lpstr>
      <vt:lpstr>1_Office Theme</vt:lpstr>
      <vt:lpstr>Office Theme</vt:lpstr>
      <vt:lpstr>Lecture 15: Introduction to Computer Programming Course - CS1010</vt:lpstr>
      <vt:lpstr>Announcements</vt:lpstr>
      <vt:lpstr>Goals for today</vt:lpstr>
      <vt:lpstr>Problem 1a</vt:lpstr>
      <vt:lpstr>Problem 1b</vt:lpstr>
      <vt:lpstr>Problem 2</vt:lpstr>
      <vt:lpstr>Problem 3</vt:lpstr>
      <vt:lpstr>Problem 4</vt:lpstr>
      <vt:lpstr>Problem 5</vt:lpstr>
      <vt:lpstr>Problem 6</vt:lpstr>
      <vt:lpstr>Problem 7</vt:lpstr>
      <vt:lpstr>Problem 8</vt:lpstr>
      <vt:lpstr>In Class Exercise</vt:lpstr>
      <vt:lpstr>Next Class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7: Introduction to Computer Programming Course - CS1010</dc:title>
  <dc:creator>Uzma Mushtaque</dc:creator>
  <cp:lastModifiedBy>mushtu</cp:lastModifiedBy>
  <cp:revision>426</cp:revision>
  <dcterms:created xsi:type="dcterms:W3CDTF">2019-02-04T15:19:36Z</dcterms:created>
  <dcterms:modified xsi:type="dcterms:W3CDTF">2019-03-12T17:42:53Z</dcterms:modified>
</cp:coreProperties>
</file>